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5" r:id="rId1"/>
  </p:sldMasterIdLst>
  <p:notesMasterIdLst>
    <p:notesMasterId r:id="rId25"/>
  </p:notesMasterIdLst>
  <p:sldIdLst>
    <p:sldId id="256" r:id="rId2"/>
    <p:sldId id="258" r:id="rId3"/>
    <p:sldId id="260" r:id="rId4"/>
    <p:sldId id="259" r:id="rId5"/>
    <p:sldId id="261" r:id="rId6"/>
    <p:sldId id="297" r:id="rId7"/>
    <p:sldId id="262" r:id="rId8"/>
    <p:sldId id="299" r:id="rId9"/>
    <p:sldId id="263" r:id="rId10"/>
    <p:sldId id="298" r:id="rId11"/>
    <p:sldId id="264" r:id="rId12"/>
    <p:sldId id="300" r:id="rId13"/>
    <p:sldId id="301" r:id="rId14"/>
    <p:sldId id="302" r:id="rId15"/>
    <p:sldId id="305" r:id="rId16"/>
    <p:sldId id="303" r:id="rId17"/>
    <p:sldId id="304" r:id="rId18"/>
    <p:sldId id="306" r:id="rId19"/>
    <p:sldId id="307" r:id="rId20"/>
    <p:sldId id="308" r:id="rId21"/>
    <p:sldId id="309" r:id="rId22"/>
    <p:sldId id="312" r:id="rId23"/>
    <p:sldId id="311" r:id="rId24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9835372-5256-45BF-B8B1-FB08AFD3E65A}">
  <a:tblStyle styleId="{F9835372-5256-45BF-B8B1-FB08AFD3E65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47C916D8-6AEE-42A4-939E-29DC05A96440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53" autoAdjust="0"/>
    <p:restoredTop sz="94660"/>
  </p:normalViewPr>
  <p:slideViewPr>
    <p:cSldViewPr snapToGrid="0">
      <p:cViewPr varScale="1">
        <p:scale>
          <a:sx n="143" d="100"/>
          <a:sy n="143" d="100"/>
        </p:scale>
        <p:origin x="64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1" name="Google Shape;681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8" name="Google Shape;718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05305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g184d99d1a72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2" name="Google Shape;842;g184d99d1a72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g184d99d1a72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2" name="Google Shape;842;g184d99d1a72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6099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g184d99d1a72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2" name="Google Shape;842;g184d99d1a72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0393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g184d99d1a72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2" name="Google Shape;842;g184d99d1a72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68114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g184d99d1a72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2" name="Google Shape;842;g184d99d1a72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70020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g184d99d1a72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2" name="Google Shape;842;g184d99d1a72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302402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g184d99d1a72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2" name="Google Shape;842;g184d99d1a72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68931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g184d99d1a72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2" name="Google Shape;842;g184d99d1a72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459275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g184d99d1a72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2" name="Google Shape;842;g184d99d1a72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1789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8" name="Google Shape;698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g184d99d1a72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2" name="Google Shape;842;g184d99d1a72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936971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g184d99d1a72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2" name="Google Shape;842;g184d99d1a72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004449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g184d99d1a72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2" name="Google Shape;842;g184d99d1a72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482563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g184d99d1a72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2" name="Google Shape;842;g184d99d1a72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32254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8" name="Google Shape;718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1" name="Google Shape;711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0" name="Google Shape;750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8" name="Google Shape;718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09367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g184d99d1a7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8" name="Google Shape;768;g184d99d1a7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8" name="Google Shape;718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29742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g184d99d1a7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6" name="Google Shape;806;g184d99d1a7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7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027225" y="1285738"/>
            <a:ext cx="7089600" cy="205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2307675" y="3381963"/>
            <a:ext cx="45288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344679" y="295404"/>
            <a:ext cx="737099" cy="737123"/>
          </a:xfrm>
          <a:custGeom>
            <a:avLst/>
            <a:gdLst/>
            <a:ahLst/>
            <a:cxnLst/>
            <a:rect l="l" t="t" r="r" b="b"/>
            <a:pathLst>
              <a:path w="1276362" h="1276403" extrusionOk="0">
                <a:moveTo>
                  <a:pt x="1226109" y="50337"/>
                </a:moveTo>
                <a:cubicBezTo>
                  <a:pt x="1158993" y="-16779"/>
                  <a:pt x="1049743" y="-16779"/>
                  <a:pt x="982544" y="50337"/>
                </a:cubicBezTo>
                <a:cubicBezTo>
                  <a:pt x="961477" y="71404"/>
                  <a:pt x="946988" y="96718"/>
                  <a:pt x="939160" y="123448"/>
                </a:cubicBezTo>
                <a:cubicBezTo>
                  <a:pt x="912347" y="131275"/>
                  <a:pt x="887117" y="145764"/>
                  <a:pt x="866049" y="166831"/>
                </a:cubicBezTo>
                <a:cubicBezTo>
                  <a:pt x="845315" y="187566"/>
                  <a:pt x="830576" y="212630"/>
                  <a:pt x="822582" y="239942"/>
                </a:cubicBezTo>
                <a:cubicBezTo>
                  <a:pt x="795769" y="247770"/>
                  <a:pt x="770539" y="262259"/>
                  <a:pt x="749471" y="283326"/>
                </a:cubicBezTo>
                <a:cubicBezTo>
                  <a:pt x="728404" y="304393"/>
                  <a:pt x="713915" y="329624"/>
                  <a:pt x="706088" y="356437"/>
                </a:cubicBezTo>
                <a:cubicBezTo>
                  <a:pt x="678692" y="364431"/>
                  <a:pt x="653628" y="379170"/>
                  <a:pt x="632893" y="399904"/>
                </a:cubicBezTo>
                <a:cubicBezTo>
                  <a:pt x="612159" y="420638"/>
                  <a:pt x="597420" y="445703"/>
                  <a:pt x="589426" y="473098"/>
                </a:cubicBezTo>
                <a:cubicBezTo>
                  <a:pt x="562697" y="480926"/>
                  <a:pt x="537466" y="495415"/>
                  <a:pt x="516315" y="516482"/>
                </a:cubicBezTo>
                <a:cubicBezTo>
                  <a:pt x="495248" y="537549"/>
                  <a:pt x="480759" y="562863"/>
                  <a:pt x="472932" y="589593"/>
                </a:cubicBezTo>
                <a:cubicBezTo>
                  <a:pt x="446119" y="597420"/>
                  <a:pt x="420888" y="611909"/>
                  <a:pt x="399821" y="632977"/>
                </a:cubicBezTo>
                <a:cubicBezTo>
                  <a:pt x="378754" y="654044"/>
                  <a:pt x="364264" y="679358"/>
                  <a:pt x="356437" y="706088"/>
                </a:cubicBezTo>
                <a:cubicBezTo>
                  <a:pt x="329624" y="713915"/>
                  <a:pt x="304393" y="728404"/>
                  <a:pt x="283326" y="749471"/>
                </a:cubicBezTo>
                <a:cubicBezTo>
                  <a:pt x="262259" y="770539"/>
                  <a:pt x="247770" y="795853"/>
                  <a:pt x="239942" y="822582"/>
                </a:cubicBezTo>
                <a:cubicBezTo>
                  <a:pt x="213129" y="830410"/>
                  <a:pt x="187899" y="844899"/>
                  <a:pt x="166831" y="865966"/>
                </a:cubicBezTo>
                <a:cubicBezTo>
                  <a:pt x="145764" y="887033"/>
                  <a:pt x="131275" y="912347"/>
                  <a:pt x="123448" y="939077"/>
                </a:cubicBezTo>
                <a:cubicBezTo>
                  <a:pt x="96635" y="946905"/>
                  <a:pt x="71404" y="961393"/>
                  <a:pt x="50337" y="982461"/>
                </a:cubicBezTo>
                <a:cubicBezTo>
                  <a:pt x="-16779" y="1049576"/>
                  <a:pt x="-16779" y="1158827"/>
                  <a:pt x="50337" y="1226025"/>
                </a:cubicBezTo>
                <a:cubicBezTo>
                  <a:pt x="83894" y="1259583"/>
                  <a:pt x="128027" y="1276404"/>
                  <a:pt x="172077" y="1276404"/>
                </a:cubicBezTo>
                <a:cubicBezTo>
                  <a:pt x="216127" y="1276404"/>
                  <a:pt x="260260" y="1259583"/>
                  <a:pt x="293818" y="1226025"/>
                </a:cubicBezTo>
                <a:cubicBezTo>
                  <a:pt x="314885" y="1204958"/>
                  <a:pt x="329374" y="1179644"/>
                  <a:pt x="337202" y="1152914"/>
                </a:cubicBezTo>
                <a:cubicBezTo>
                  <a:pt x="364015" y="1145087"/>
                  <a:pt x="389245" y="1130598"/>
                  <a:pt x="410313" y="1109531"/>
                </a:cubicBezTo>
                <a:cubicBezTo>
                  <a:pt x="431380" y="1088464"/>
                  <a:pt x="445869" y="1063149"/>
                  <a:pt x="453696" y="1036420"/>
                </a:cubicBezTo>
                <a:cubicBezTo>
                  <a:pt x="480509" y="1028592"/>
                  <a:pt x="505740" y="1014103"/>
                  <a:pt x="526808" y="993036"/>
                </a:cubicBezTo>
                <a:cubicBezTo>
                  <a:pt x="547875" y="971969"/>
                  <a:pt x="562364" y="946655"/>
                  <a:pt x="570191" y="919925"/>
                </a:cubicBezTo>
                <a:cubicBezTo>
                  <a:pt x="597004" y="912098"/>
                  <a:pt x="622235" y="897609"/>
                  <a:pt x="643302" y="876541"/>
                </a:cubicBezTo>
                <a:cubicBezTo>
                  <a:pt x="664369" y="855474"/>
                  <a:pt x="678858" y="830243"/>
                  <a:pt x="686686" y="803430"/>
                </a:cubicBezTo>
                <a:cubicBezTo>
                  <a:pt x="714082" y="795436"/>
                  <a:pt x="739146" y="780698"/>
                  <a:pt x="759880" y="759963"/>
                </a:cubicBezTo>
                <a:cubicBezTo>
                  <a:pt x="780947" y="738896"/>
                  <a:pt x="795353" y="713665"/>
                  <a:pt x="803264" y="686936"/>
                </a:cubicBezTo>
                <a:cubicBezTo>
                  <a:pt x="830660" y="678942"/>
                  <a:pt x="855724" y="664203"/>
                  <a:pt x="876458" y="643469"/>
                </a:cubicBezTo>
                <a:cubicBezTo>
                  <a:pt x="897192" y="622734"/>
                  <a:pt x="912014" y="597087"/>
                  <a:pt x="919842" y="570358"/>
                </a:cubicBezTo>
                <a:cubicBezTo>
                  <a:pt x="946655" y="562530"/>
                  <a:pt x="971885" y="548041"/>
                  <a:pt x="992953" y="526974"/>
                </a:cubicBezTo>
                <a:cubicBezTo>
                  <a:pt x="1013687" y="506240"/>
                  <a:pt x="1028426" y="481176"/>
                  <a:pt x="1036420" y="453780"/>
                </a:cubicBezTo>
                <a:cubicBezTo>
                  <a:pt x="1063149" y="445952"/>
                  <a:pt x="1088380" y="431463"/>
                  <a:pt x="1109531" y="410396"/>
                </a:cubicBezTo>
                <a:cubicBezTo>
                  <a:pt x="1130681" y="389329"/>
                  <a:pt x="1145087" y="364015"/>
                  <a:pt x="1152915" y="337285"/>
                </a:cubicBezTo>
                <a:cubicBezTo>
                  <a:pt x="1179727" y="329458"/>
                  <a:pt x="1204958" y="314969"/>
                  <a:pt x="1226026" y="293901"/>
                </a:cubicBezTo>
                <a:cubicBezTo>
                  <a:pt x="1293141" y="226786"/>
                  <a:pt x="1293141" y="117536"/>
                  <a:pt x="1226026" y="50420"/>
                </a:cubicBezTo>
                <a:close/>
                <a:moveTo>
                  <a:pt x="876541" y="177323"/>
                </a:moveTo>
                <a:cubicBezTo>
                  <a:pt x="893612" y="160253"/>
                  <a:pt x="913763" y="148096"/>
                  <a:pt x="935163" y="140518"/>
                </a:cubicBezTo>
                <a:cubicBezTo>
                  <a:pt x="928086" y="178572"/>
                  <a:pt x="933914" y="218542"/>
                  <a:pt x="952567" y="253349"/>
                </a:cubicBezTo>
                <a:cubicBezTo>
                  <a:pt x="917677" y="234696"/>
                  <a:pt x="877707" y="228868"/>
                  <a:pt x="839653" y="235945"/>
                </a:cubicBezTo>
                <a:cubicBezTo>
                  <a:pt x="847397" y="214212"/>
                  <a:pt x="859721" y="194144"/>
                  <a:pt x="876541" y="177323"/>
                </a:cubicBezTo>
                <a:close/>
                <a:moveTo>
                  <a:pt x="1140674" y="324961"/>
                </a:moveTo>
                <a:cubicBezTo>
                  <a:pt x="1089296" y="337119"/>
                  <a:pt x="1033006" y="323379"/>
                  <a:pt x="993036" y="283326"/>
                </a:cubicBezTo>
                <a:cubicBezTo>
                  <a:pt x="953067" y="243273"/>
                  <a:pt x="939327" y="187066"/>
                  <a:pt x="951401" y="135688"/>
                </a:cubicBezTo>
                <a:cubicBezTo>
                  <a:pt x="963392" y="132857"/>
                  <a:pt x="975549" y="131275"/>
                  <a:pt x="987790" y="131275"/>
                </a:cubicBezTo>
                <a:cubicBezTo>
                  <a:pt x="1028093" y="131275"/>
                  <a:pt x="1068395" y="146597"/>
                  <a:pt x="1099039" y="177323"/>
                </a:cubicBezTo>
                <a:cubicBezTo>
                  <a:pt x="1139008" y="217293"/>
                  <a:pt x="1152748" y="273583"/>
                  <a:pt x="1140674" y="324961"/>
                </a:cubicBezTo>
                <a:close/>
                <a:moveTo>
                  <a:pt x="1024262" y="441456"/>
                </a:moveTo>
                <a:cubicBezTo>
                  <a:pt x="972885" y="453613"/>
                  <a:pt x="916511" y="439874"/>
                  <a:pt x="876541" y="399904"/>
                </a:cubicBezTo>
                <a:cubicBezTo>
                  <a:pt x="846814" y="370177"/>
                  <a:pt x="830410" y="330623"/>
                  <a:pt x="830410" y="288655"/>
                </a:cubicBezTo>
                <a:cubicBezTo>
                  <a:pt x="830410" y="276248"/>
                  <a:pt x="831992" y="264091"/>
                  <a:pt x="834823" y="252266"/>
                </a:cubicBezTo>
                <a:cubicBezTo>
                  <a:pt x="846814" y="249435"/>
                  <a:pt x="859055" y="247853"/>
                  <a:pt x="871295" y="247853"/>
                </a:cubicBezTo>
                <a:cubicBezTo>
                  <a:pt x="911598" y="247853"/>
                  <a:pt x="951901" y="263175"/>
                  <a:pt x="982544" y="293901"/>
                </a:cubicBezTo>
                <a:cubicBezTo>
                  <a:pt x="1012271" y="323629"/>
                  <a:pt x="1028676" y="363182"/>
                  <a:pt x="1028676" y="405150"/>
                </a:cubicBezTo>
                <a:cubicBezTo>
                  <a:pt x="1028676" y="417557"/>
                  <a:pt x="1027093" y="429715"/>
                  <a:pt x="1024346" y="441456"/>
                </a:cubicBezTo>
                <a:close/>
                <a:moveTo>
                  <a:pt x="907601" y="558034"/>
                </a:moveTo>
                <a:cubicBezTo>
                  <a:pt x="856224" y="570191"/>
                  <a:pt x="799933" y="556368"/>
                  <a:pt x="759963" y="516399"/>
                </a:cubicBezTo>
                <a:cubicBezTo>
                  <a:pt x="719911" y="476429"/>
                  <a:pt x="706171" y="420055"/>
                  <a:pt x="718412" y="368678"/>
                </a:cubicBezTo>
                <a:cubicBezTo>
                  <a:pt x="730236" y="365930"/>
                  <a:pt x="742310" y="364348"/>
                  <a:pt x="754717" y="364348"/>
                </a:cubicBezTo>
                <a:cubicBezTo>
                  <a:pt x="796769" y="364348"/>
                  <a:pt x="836239" y="380752"/>
                  <a:pt x="865966" y="410396"/>
                </a:cubicBezTo>
                <a:cubicBezTo>
                  <a:pt x="905936" y="450366"/>
                  <a:pt x="919675" y="506656"/>
                  <a:pt x="907601" y="558034"/>
                </a:cubicBezTo>
                <a:close/>
                <a:moveTo>
                  <a:pt x="791023" y="674695"/>
                </a:moveTo>
                <a:cubicBezTo>
                  <a:pt x="779199" y="677443"/>
                  <a:pt x="767125" y="679025"/>
                  <a:pt x="754717" y="679025"/>
                </a:cubicBezTo>
                <a:cubicBezTo>
                  <a:pt x="712666" y="679025"/>
                  <a:pt x="673196" y="662621"/>
                  <a:pt x="643469" y="632977"/>
                </a:cubicBezTo>
                <a:cubicBezTo>
                  <a:pt x="613741" y="603249"/>
                  <a:pt x="597337" y="563696"/>
                  <a:pt x="597337" y="521728"/>
                </a:cubicBezTo>
                <a:cubicBezTo>
                  <a:pt x="597337" y="509321"/>
                  <a:pt x="598919" y="497163"/>
                  <a:pt x="601667" y="485422"/>
                </a:cubicBezTo>
                <a:cubicBezTo>
                  <a:pt x="613658" y="482591"/>
                  <a:pt x="625899" y="481009"/>
                  <a:pt x="638139" y="481009"/>
                </a:cubicBezTo>
                <a:cubicBezTo>
                  <a:pt x="678442" y="481009"/>
                  <a:pt x="718745" y="496331"/>
                  <a:pt x="749388" y="527057"/>
                </a:cubicBezTo>
                <a:cubicBezTo>
                  <a:pt x="789441" y="567110"/>
                  <a:pt x="803181" y="623401"/>
                  <a:pt x="790940" y="674778"/>
                </a:cubicBezTo>
                <a:close/>
                <a:moveTo>
                  <a:pt x="674528" y="791190"/>
                </a:moveTo>
                <a:cubicBezTo>
                  <a:pt x="662704" y="793938"/>
                  <a:pt x="650630" y="795520"/>
                  <a:pt x="638223" y="795520"/>
                </a:cubicBezTo>
                <a:cubicBezTo>
                  <a:pt x="596171" y="795520"/>
                  <a:pt x="556701" y="779115"/>
                  <a:pt x="526974" y="749388"/>
                </a:cubicBezTo>
                <a:cubicBezTo>
                  <a:pt x="487004" y="709419"/>
                  <a:pt x="473265" y="653128"/>
                  <a:pt x="485339" y="601750"/>
                </a:cubicBezTo>
                <a:cubicBezTo>
                  <a:pt x="497330" y="598919"/>
                  <a:pt x="509487" y="597337"/>
                  <a:pt x="521728" y="597337"/>
                </a:cubicBezTo>
                <a:cubicBezTo>
                  <a:pt x="562031" y="597337"/>
                  <a:pt x="602333" y="612659"/>
                  <a:pt x="632977" y="643385"/>
                </a:cubicBezTo>
                <a:cubicBezTo>
                  <a:pt x="672946" y="683438"/>
                  <a:pt x="686686" y="739729"/>
                  <a:pt x="674528" y="791106"/>
                </a:cubicBezTo>
                <a:close/>
                <a:moveTo>
                  <a:pt x="558034" y="907601"/>
                </a:moveTo>
                <a:cubicBezTo>
                  <a:pt x="506656" y="919758"/>
                  <a:pt x="450365" y="905936"/>
                  <a:pt x="410396" y="865966"/>
                </a:cubicBezTo>
                <a:cubicBezTo>
                  <a:pt x="370427" y="825997"/>
                  <a:pt x="356687" y="769706"/>
                  <a:pt x="368761" y="718328"/>
                </a:cubicBezTo>
                <a:cubicBezTo>
                  <a:pt x="380752" y="715497"/>
                  <a:pt x="392909" y="713915"/>
                  <a:pt x="405150" y="713915"/>
                </a:cubicBezTo>
                <a:cubicBezTo>
                  <a:pt x="445453" y="713915"/>
                  <a:pt x="485755" y="729237"/>
                  <a:pt x="516399" y="759963"/>
                </a:cubicBezTo>
                <a:cubicBezTo>
                  <a:pt x="556368" y="799933"/>
                  <a:pt x="570108" y="856224"/>
                  <a:pt x="558034" y="907601"/>
                </a:cubicBezTo>
                <a:close/>
                <a:moveTo>
                  <a:pt x="441539" y="1024096"/>
                </a:moveTo>
                <a:cubicBezTo>
                  <a:pt x="390161" y="1036253"/>
                  <a:pt x="333871" y="1022514"/>
                  <a:pt x="293901" y="982461"/>
                </a:cubicBezTo>
                <a:cubicBezTo>
                  <a:pt x="253932" y="942491"/>
                  <a:pt x="240192" y="886201"/>
                  <a:pt x="252266" y="834823"/>
                </a:cubicBezTo>
                <a:cubicBezTo>
                  <a:pt x="264257" y="831992"/>
                  <a:pt x="276415" y="830410"/>
                  <a:pt x="288655" y="830410"/>
                </a:cubicBezTo>
                <a:cubicBezTo>
                  <a:pt x="328958" y="830410"/>
                  <a:pt x="369261" y="845731"/>
                  <a:pt x="399904" y="876458"/>
                </a:cubicBezTo>
                <a:cubicBezTo>
                  <a:pt x="439874" y="916428"/>
                  <a:pt x="453613" y="972718"/>
                  <a:pt x="441539" y="1024096"/>
                </a:cubicBezTo>
                <a:close/>
                <a:moveTo>
                  <a:pt x="325044" y="1140590"/>
                </a:moveTo>
                <a:cubicBezTo>
                  <a:pt x="273667" y="1152748"/>
                  <a:pt x="217376" y="1138925"/>
                  <a:pt x="177407" y="1098956"/>
                </a:cubicBezTo>
                <a:cubicBezTo>
                  <a:pt x="137437" y="1058986"/>
                  <a:pt x="123698" y="1002695"/>
                  <a:pt x="135772" y="951318"/>
                </a:cubicBezTo>
                <a:cubicBezTo>
                  <a:pt x="147762" y="948487"/>
                  <a:pt x="159920" y="946905"/>
                  <a:pt x="172161" y="946905"/>
                </a:cubicBezTo>
                <a:cubicBezTo>
                  <a:pt x="212463" y="946905"/>
                  <a:pt x="252766" y="962226"/>
                  <a:pt x="283409" y="992953"/>
                </a:cubicBezTo>
                <a:cubicBezTo>
                  <a:pt x="323379" y="1032922"/>
                  <a:pt x="337119" y="1089213"/>
                  <a:pt x="325044" y="1140590"/>
                </a:cubicBezTo>
                <a:close/>
                <a:moveTo>
                  <a:pt x="759963" y="293818"/>
                </a:moveTo>
                <a:cubicBezTo>
                  <a:pt x="777034" y="276748"/>
                  <a:pt x="797185" y="264590"/>
                  <a:pt x="818502" y="257013"/>
                </a:cubicBezTo>
                <a:cubicBezTo>
                  <a:pt x="816587" y="267338"/>
                  <a:pt x="815504" y="277830"/>
                  <a:pt x="815504" y="288572"/>
                </a:cubicBezTo>
                <a:cubicBezTo>
                  <a:pt x="815504" y="317300"/>
                  <a:pt x="822499" y="344946"/>
                  <a:pt x="835656" y="369511"/>
                </a:cubicBezTo>
                <a:cubicBezTo>
                  <a:pt x="811008" y="356354"/>
                  <a:pt x="783362" y="349359"/>
                  <a:pt x="754634" y="349359"/>
                </a:cubicBezTo>
                <a:cubicBezTo>
                  <a:pt x="743892" y="349359"/>
                  <a:pt x="733400" y="350442"/>
                  <a:pt x="723075" y="352357"/>
                </a:cubicBezTo>
                <a:cubicBezTo>
                  <a:pt x="730652" y="330957"/>
                  <a:pt x="742810" y="310888"/>
                  <a:pt x="759880" y="293818"/>
                </a:cubicBezTo>
                <a:close/>
                <a:moveTo>
                  <a:pt x="643469" y="410313"/>
                </a:moveTo>
                <a:cubicBezTo>
                  <a:pt x="660289" y="393492"/>
                  <a:pt x="680357" y="381085"/>
                  <a:pt x="702091" y="373424"/>
                </a:cubicBezTo>
                <a:cubicBezTo>
                  <a:pt x="695013" y="411479"/>
                  <a:pt x="700842" y="451448"/>
                  <a:pt x="719494" y="486338"/>
                </a:cubicBezTo>
                <a:cubicBezTo>
                  <a:pt x="684604" y="467686"/>
                  <a:pt x="644634" y="461857"/>
                  <a:pt x="606497" y="468935"/>
                </a:cubicBezTo>
                <a:cubicBezTo>
                  <a:pt x="614241" y="447118"/>
                  <a:pt x="626565" y="427133"/>
                  <a:pt x="643385" y="410313"/>
                </a:cubicBezTo>
                <a:close/>
                <a:moveTo>
                  <a:pt x="526974" y="526808"/>
                </a:moveTo>
                <a:cubicBezTo>
                  <a:pt x="544044" y="509737"/>
                  <a:pt x="564196" y="497580"/>
                  <a:pt x="585513" y="490002"/>
                </a:cubicBezTo>
                <a:cubicBezTo>
                  <a:pt x="583597" y="500328"/>
                  <a:pt x="582515" y="510820"/>
                  <a:pt x="582515" y="521562"/>
                </a:cubicBezTo>
                <a:cubicBezTo>
                  <a:pt x="582515" y="550373"/>
                  <a:pt x="589510" y="578019"/>
                  <a:pt x="602750" y="602750"/>
                </a:cubicBezTo>
                <a:cubicBezTo>
                  <a:pt x="567943" y="584181"/>
                  <a:pt x="528057" y="578435"/>
                  <a:pt x="490085" y="585430"/>
                </a:cubicBezTo>
                <a:cubicBezTo>
                  <a:pt x="497663" y="564029"/>
                  <a:pt x="509820" y="543878"/>
                  <a:pt x="526891" y="526808"/>
                </a:cubicBezTo>
                <a:close/>
                <a:moveTo>
                  <a:pt x="410479" y="643302"/>
                </a:moveTo>
                <a:cubicBezTo>
                  <a:pt x="427550" y="626232"/>
                  <a:pt x="447701" y="614074"/>
                  <a:pt x="469101" y="606497"/>
                </a:cubicBezTo>
                <a:cubicBezTo>
                  <a:pt x="462023" y="644551"/>
                  <a:pt x="467852" y="684521"/>
                  <a:pt x="486505" y="719328"/>
                </a:cubicBezTo>
                <a:cubicBezTo>
                  <a:pt x="451615" y="700675"/>
                  <a:pt x="411728" y="694846"/>
                  <a:pt x="373674" y="701924"/>
                </a:cubicBezTo>
                <a:cubicBezTo>
                  <a:pt x="381252" y="680524"/>
                  <a:pt x="393409" y="660373"/>
                  <a:pt x="410479" y="643302"/>
                </a:cubicBezTo>
                <a:close/>
                <a:moveTo>
                  <a:pt x="293984" y="759797"/>
                </a:moveTo>
                <a:cubicBezTo>
                  <a:pt x="311055" y="742727"/>
                  <a:pt x="331206" y="730569"/>
                  <a:pt x="352607" y="722992"/>
                </a:cubicBezTo>
                <a:cubicBezTo>
                  <a:pt x="345529" y="761046"/>
                  <a:pt x="351358" y="801016"/>
                  <a:pt x="370010" y="835822"/>
                </a:cubicBezTo>
                <a:cubicBezTo>
                  <a:pt x="335120" y="817170"/>
                  <a:pt x="295234" y="811341"/>
                  <a:pt x="257179" y="818419"/>
                </a:cubicBezTo>
                <a:cubicBezTo>
                  <a:pt x="264757" y="797019"/>
                  <a:pt x="276914" y="776867"/>
                  <a:pt x="293984" y="759797"/>
                </a:cubicBezTo>
                <a:close/>
                <a:moveTo>
                  <a:pt x="177490" y="876292"/>
                </a:moveTo>
                <a:cubicBezTo>
                  <a:pt x="194560" y="859221"/>
                  <a:pt x="214712" y="847064"/>
                  <a:pt x="236112" y="839486"/>
                </a:cubicBezTo>
                <a:cubicBezTo>
                  <a:pt x="229034" y="877541"/>
                  <a:pt x="234863" y="917510"/>
                  <a:pt x="253515" y="952317"/>
                </a:cubicBezTo>
                <a:cubicBezTo>
                  <a:pt x="218625" y="933665"/>
                  <a:pt x="178739" y="927836"/>
                  <a:pt x="140685" y="934914"/>
                </a:cubicBezTo>
                <a:cubicBezTo>
                  <a:pt x="148262" y="913513"/>
                  <a:pt x="160420" y="893362"/>
                  <a:pt x="177490" y="876292"/>
                </a:cubicBezTo>
                <a:close/>
                <a:moveTo>
                  <a:pt x="283493" y="1215367"/>
                </a:moveTo>
                <a:cubicBezTo>
                  <a:pt x="222123" y="1276737"/>
                  <a:pt x="122282" y="1276737"/>
                  <a:pt x="60912" y="1215367"/>
                </a:cubicBezTo>
                <a:cubicBezTo>
                  <a:pt x="-458" y="1153997"/>
                  <a:pt x="-458" y="1054156"/>
                  <a:pt x="60912" y="992786"/>
                </a:cubicBezTo>
                <a:cubicBezTo>
                  <a:pt x="77982" y="975716"/>
                  <a:pt x="98134" y="963559"/>
                  <a:pt x="119534" y="955981"/>
                </a:cubicBezTo>
                <a:cubicBezTo>
                  <a:pt x="109542" y="1009940"/>
                  <a:pt x="125280" y="1067729"/>
                  <a:pt x="166915" y="1109281"/>
                </a:cubicBezTo>
                <a:cubicBezTo>
                  <a:pt x="200472" y="1142839"/>
                  <a:pt x="244605" y="1159659"/>
                  <a:pt x="288655" y="1159659"/>
                </a:cubicBezTo>
                <a:cubicBezTo>
                  <a:pt x="299231" y="1159659"/>
                  <a:pt x="309806" y="1158660"/>
                  <a:pt x="320215" y="1156745"/>
                </a:cubicBezTo>
                <a:cubicBezTo>
                  <a:pt x="312637" y="1178145"/>
                  <a:pt x="300480" y="1198297"/>
                  <a:pt x="283409" y="1215367"/>
                </a:cubicBezTo>
                <a:close/>
                <a:moveTo>
                  <a:pt x="399987" y="1098872"/>
                </a:moveTo>
                <a:cubicBezTo>
                  <a:pt x="382917" y="1115943"/>
                  <a:pt x="362766" y="1128100"/>
                  <a:pt x="341365" y="1135678"/>
                </a:cubicBezTo>
                <a:cubicBezTo>
                  <a:pt x="348443" y="1097623"/>
                  <a:pt x="342614" y="1057654"/>
                  <a:pt x="323962" y="1022847"/>
                </a:cubicBezTo>
                <a:cubicBezTo>
                  <a:pt x="349276" y="1036420"/>
                  <a:pt x="377254" y="1043248"/>
                  <a:pt x="405233" y="1043248"/>
                </a:cubicBezTo>
                <a:cubicBezTo>
                  <a:pt x="415808" y="1043248"/>
                  <a:pt x="426384" y="1042249"/>
                  <a:pt x="436793" y="1040333"/>
                </a:cubicBezTo>
                <a:cubicBezTo>
                  <a:pt x="429215" y="1061734"/>
                  <a:pt x="417057" y="1081885"/>
                  <a:pt x="399987" y="1098956"/>
                </a:cubicBezTo>
                <a:close/>
                <a:moveTo>
                  <a:pt x="516482" y="982378"/>
                </a:moveTo>
                <a:cubicBezTo>
                  <a:pt x="499412" y="999448"/>
                  <a:pt x="479260" y="1011605"/>
                  <a:pt x="457860" y="1019183"/>
                </a:cubicBezTo>
                <a:cubicBezTo>
                  <a:pt x="464938" y="981129"/>
                  <a:pt x="459109" y="941159"/>
                  <a:pt x="440457" y="906352"/>
                </a:cubicBezTo>
                <a:cubicBezTo>
                  <a:pt x="465770" y="919925"/>
                  <a:pt x="493749" y="926753"/>
                  <a:pt x="521728" y="926753"/>
                </a:cubicBezTo>
                <a:cubicBezTo>
                  <a:pt x="532303" y="926753"/>
                  <a:pt x="542879" y="925754"/>
                  <a:pt x="553287" y="923756"/>
                </a:cubicBezTo>
                <a:cubicBezTo>
                  <a:pt x="545710" y="945156"/>
                  <a:pt x="533552" y="965307"/>
                  <a:pt x="516482" y="982378"/>
                </a:cubicBezTo>
                <a:close/>
                <a:moveTo>
                  <a:pt x="632977" y="865883"/>
                </a:moveTo>
                <a:cubicBezTo>
                  <a:pt x="615906" y="882953"/>
                  <a:pt x="595755" y="895111"/>
                  <a:pt x="574355" y="902688"/>
                </a:cubicBezTo>
                <a:cubicBezTo>
                  <a:pt x="581349" y="864717"/>
                  <a:pt x="575604" y="824831"/>
                  <a:pt x="557035" y="790024"/>
                </a:cubicBezTo>
                <a:cubicBezTo>
                  <a:pt x="581682" y="803264"/>
                  <a:pt x="609411" y="810258"/>
                  <a:pt x="638223" y="810258"/>
                </a:cubicBezTo>
                <a:cubicBezTo>
                  <a:pt x="648964" y="810258"/>
                  <a:pt x="659457" y="809176"/>
                  <a:pt x="669782" y="807261"/>
                </a:cubicBezTo>
                <a:cubicBezTo>
                  <a:pt x="662204" y="828661"/>
                  <a:pt x="650047" y="848729"/>
                  <a:pt x="632977" y="865800"/>
                </a:cubicBezTo>
                <a:close/>
                <a:moveTo>
                  <a:pt x="749471" y="749388"/>
                </a:moveTo>
                <a:cubicBezTo>
                  <a:pt x="732651" y="766209"/>
                  <a:pt x="712583" y="778616"/>
                  <a:pt x="690849" y="786360"/>
                </a:cubicBezTo>
                <a:cubicBezTo>
                  <a:pt x="697927" y="748389"/>
                  <a:pt x="692182" y="708419"/>
                  <a:pt x="673613" y="673612"/>
                </a:cubicBezTo>
                <a:cubicBezTo>
                  <a:pt x="698260" y="686852"/>
                  <a:pt x="725989" y="693847"/>
                  <a:pt x="754801" y="693847"/>
                </a:cubicBezTo>
                <a:cubicBezTo>
                  <a:pt x="765542" y="693847"/>
                  <a:pt x="776034" y="692765"/>
                  <a:pt x="786360" y="690849"/>
                </a:cubicBezTo>
                <a:cubicBezTo>
                  <a:pt x="778782" y="712250"/>
                  <a:pt x="766625" y="732318"/>
                  <a:pt x="749555" y="749388"/>
                </a:cubicBezTo>
                <a:close/>
                <a:moveTo>
                  <a:pt x="865966" y="632893"/>
                </a:moveTo>
                <a:cubicBezTo>
                  <a:pt x="849146" y="649714"/>
                  <a:pt x="829077" y="662121"/>
                  <a:pt x="807344" y="669782"/>
                </a:cubicBezTo>
                <a:cubicBezTo>
                  <a:pt x="814422" y="631728"/>
                  <a:pt x="808593" y="591758"/>
                  <a:pt x="789941" y="556785"/>
                </a:cubicBezTo>
                <a:cubicBezTo>
                  <a:pt x="815255" y="570358"/>
                  <a:pt x="843233" y="577186"/>
                  <a:pt x="871212" y="577186"/>
                </a:cubicBezTo>
                <a:cubicBezTo>
                  <a:pt x="881787" y="577186"/>
                  <a:pt x="892363" y="576187"/>
                  <a:pt x="902771" y="574188"/>
                </a:cubicBezTo>
                <a:cubicBezTo>
                  <a:pt x="895194" y="595589"/>
                  <a:pt x="883036" y="615740"/>
                  <a:pt x="865966" y="632810"/>
                </a:cubicBezTo>
                <a:close/>
                <a:moveTo>
                  <a:pt x="982461" y="516399"/>
                </a:moveTo>
                <a:cubicBezTo>
                  <a:pt x="965390" y="533469"/>
                  <a:pt x="945239" y="545627"/>
                  <a:pt x="923839" y="553204"/>
                </a:cubicBezTo>
                <a:cubicBezTo>
                  <a:pt x="930917" y="515150"/>
                  <a:pt x="925088" y="475180"/>
                  <a:pt x="906435" y="440373"/>
                </a:cubicBezTo>
                <a:cubicBezTo>
                  <a:pt x="931749" y="453946"/>
                  <a:pt x="959728" y="460774"/>
                  <a:pt x="987707" y="460774"/>
                </a:cubicBezTo>
                <a:cubicBezTo>
                  <a:pt x="998282" y="460774"/>
                  <a:pt x="1008941" y="459775"/>
                  <a:pt x="1019349" y="457777"/>
                </a:cubicBezTo>
                <a:cubicBezTo>
                  <a:pt x="1011605" y="479593"/>
                  <a:pt x="999281" y="499578"/>
                  <a:pt x="982461" y="516399"/>
                </a:cubicBezTo>
                <a:close/>
                <a:moveTo>
                  <a:pt x="1098955" y="399904"/>
                </a:moveTo>
                <a:cubicBezTo>
                  <a:pt x="1081885" y="416974"/>
                  <a:pt x="1061817" y="429132"/>
                  <a:pt x="1040417" y="436709"/>
                </a:cubicBezTo>
                <a:cubicBezTo>
                  <a:pt x="1042332" y="426384"/>
                  <a:pt x="1043414" y="415892"/>
                  <a:pt x="1043414" y="405150"/>
                </a:cubicBezTo>
                <a:cubicBezTo>
                  <a:pt x="1043414" y="376339"/>
                  <a:pt x="1036420" y="348693"/>
                  <a:pt x="1023180" y="323962"/>
                </a:cubicBezTo>
                <a:cubicBezTo>
                  <a:pt x="1048411" y="337452"/>
                  <a:pt x="1076306" y="344196"/>
                  <a:pt x="1104285" y="344196"/>
                </a:cubicBezTo>
                <a:cubicBezTo>
                  <a:pt x="1114860" y="344196"/>
                  <a:pt x="1125435" y="343197"/>
                  <a:pt x="1135844" y="341282"/>
                </a:cubicBezTo>
                <a:cubicBezTo>
                  <a:pt x="1128266" y="362682"/>
                  <a:pt x="1116109" y="382834"/>
                  <a:pt x="1099039" y="399904"/>
                </a:cubicBezTo>
                <a:close/>
                <a:moveTo>
                  <a:pt x="1156828" y="320215"/>
                </a:moveTo>
                <a:cubicBezTo>
                  <a:pt x="1166820" y="266256"/>
                  <a:pt x="1151083" y="208466"/>
                  <a:pt x="1109448" y="166915"/>
                </a:cubicBezTo>
                <a:cubicBezTo>
                  <a:pt x="1067813" y="125363"/>
                  <a:pt x="1010023" y="109542"/>
                  <a:pt x="956064" y="119534"/>
                </a:cubicBezTo>
                <a:cubicBezTo>
                  <a:pt x="963642" y="98134"/>
                  <a:pt x="975799" y="77982"/>
                  <a:pt x="992870" y="60912"/>
                </a:cubicBezTo>
                <a:cubicBezTo>
                  <a:pt x="1023596" y="30269"/>
                  <a:pt x="1063816" y="14864"/>
                  <a:pt x="1104118" y="14864"/>
                </a:cubicBezTo>
                <a:cubicBezTo>
                  <a:pt x="1144421" y="14864"/>
                  <a:pt x="1184723" y="30185"/>
                  <a:pt x="1215367" y="60912"/>
                </a:cubicBezTo>
                <a:cubicBezTo>
                  <a:pt x="1276737" y="122282"/>
                  <a:pt x="1276737" y="222123"/>
                  <a:pt x="1215367" y="283493"/>
                </a:cubicBezTo>
                <a:cubicBezTo>
                  <a:pt x="1198297" y="300563"/>
                  <a:pt x="1178145" y="312720"/>
                  <a:pt x="1156745" y="320298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" name="Google Shape;13;p2"/>
          <p:cNvGrpSpPr/>
          <p:nvPr/>
        </p:nvGrpSpPr>
        <p:grpSpPr>
          <a:xfrm flipH="1">
            <a:off x="8276906" y="3948480"/>
            <a:ext cx="307738" cy="958573"/>
            <a:chOff x="2790331" y="3433650"/>
            <a:chExt cx="584275" cy="1819960"/>
          </a:xfrm>
        </p:grpSpPr>
        <p:grpSp>
          <p:nvGrpSpPr>
            <p:cNvPr id="14" name="Google Shape;14;p2"/>
            <p:cNvGrpSpPr/>
            <p:nvPr/>
          </p:nvGrpSpPr>
          <p:grpSpPr>
            <a:xfrm>
              <a:off x="3271749" y="3433650"/>
              <a:ext cx="102857" cy="1819960"/>
              <a:chOff x="3271749" y="3433650"/>
              <a:chExt cx="102857" cy="1819960"/>
            </a:xfrm>
          </p:grpSpPr>
          <p:sp>
            <p:nvSpPr>
              <p:cNvPr id="15" name="Google Shape;15;p2"/>
              <p:cNvSpPr/>
              <p:nvPr/>
            </p:nvSpPr>
            <p:spPr>
              <a:xfrm rot="-1359176">
                <a:off x="3283849" y="3445750"/>
                <a:ext cx="78576" cy="7857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78607" y="39303"/>
                    </a:moveTo>
                    <a:cubicBezTo>
                      <a:pt x="78607" y="61010"/>
                      <a:pt x="61010" y="78607"/>
                      <a:pt x="39303" y="78607"/>
                    </a:cubicBezTo>
                    <a:cubicBezTo>
                      <a:pt x="17597" y="78607"/>
                      <a:pt x="0" y="61010"/>
                      <a:pt x="0" y="39303"/>
                    </a:cubicBezTo>
                    <a:cubicBezTo>
                      <a:pt x="0" y="17597"/>
                      <a:pt x="17597" y="0"/>
                      <a:pt x="39303" y="0"/>
                    </a:cubicBezTo>
                    <a:cubicBezTo>
                      <a:pt x="61010" y="0"/>
                      <a:pt x="78607" y="17597"/>
                      <a:pt x="78607" y="3930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 rot="-1359176">
                <a:off x="3283919" y="3733954"/>
                <a:ext cx="78576" cy="7857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78607" y="39303"/>
                    </a:moveTo>
                    <a:cubicBezTo>
                      <a:pt x="78607" y="61010"/>
                      <a:pt x="61010" y="78607"/>
                      <a:pt x="39303" y="78607"/>
                    </a:cubicBezTo>
                    <a:cubicBezTo>
                      <a:pt x="17597" y="78607"/>
                      <a:pt x="0" y="61010"/>
                      <a:pt x="0" y="39303"/>
                    </a:cubicBezTo>
                    <a:cubicBezTo>
                      <a:pt x="0" y="17597"/>
                      <a:pt x="17597" y="0"/>
                      <a:pt x="39303" y="0"/>
                    </a:cubicBezTo>
                    <a:cubicBezTo>
                      <a:pt x="61010" y="0"/>
                      <a:pt x="78607" y="17597"/>
                      <a:pt x="78607" y="3930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 rot="-1359176">
                <a:off x="3283873" y="4022080"/>
                <a:ext cx="78576" cy="7857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78607" y="39303"/>
                    </a:moveTo>
                    <a:cubicBezTo>
                      <a:pt x="78607" y="61010"/>
                      <a:pt x="61010" y="78607"/>
                      <a:pt x="39303" y="78607"/>
                    </a:cubicBezTo>
                    <a:cubicBezTo>
                      <a:pt x="17597" y="78607"/>
                      <a:pt x="0" y="61010"/>
                      <a:pt x="0" y="39303"/>
                    </a:cubicBezTo>
                    <a:cubicBezTo>
                      <a:pt x="0" y="17597"/>
                      <a:pt x="17597" y="0"/>
                      <a:pt x="39303" y="0"/>
                    </a:cubicBezTo>
                    <a:cubicBezTo>
                      <a:pt x="61010" y="0"/>
                      <a:pt x="78607" y="17597"/>
                      <a:pt x="78607" y="3930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 rot="-1359176">
                <a:off x="3283859" y="4310283"/>
                <a:ext cx="78576" cy="7857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78607" y="39303"/>
                    </a:moveTo>
                    <a:cubicBezTo>
                      <a:pt x="78607" y="61010"/>
                      <a:pt x="61010" y="78607"/>
                      <a:pt x="39303" y="78607"/>
                    </a:cubicBezTo>
                    <a:cubicBezTo>
                      <a:pt x="17597" y="78607"/>
                      <a:pt x="0" y="61010"/>
                      <a:pt x="0" y="39303"/>
                    </a:cubicBezTo>
                    <a:cubicBezTo>
                      <a:pt x="0" y="17597"/>
                      <a:pt x="17597" y="0"/>
                      <a:pt x="39303" y="0"/>
                    </a:cubicBezTo>
                    <a:cubicBezTo>
                      <a:pt x="61010" y="0"/>
                      <a:pt x="78607" y="17597"/>
                      <a:pt x="78607" y="3930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" name="Google Shape;19;p2"/>
              <p:cNvSpPr/>
              <p:nvPr/>
            </p:nvSpPr>
            <p:spPr>
              <a:xfrm rot="-1359176">
                <a:off x="3283929" y="4598486"/>
                <a:ext cx="78576" cy="7857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78607" y="39303"/>
                    </a:moveTo>
                    <a:cubicBezTo>
                      <a:pt x="78607" y="61010"/>
                      <a:pt x="61010" y="78607"/>
                      <a:pt x="39303" y="78607"/>
                    </a:cubicBezTo>
                    <a:cubicBezTo>
                      <a:pt x="17597" y="78607"/>
                      <a:pt x="0" y="61010"/>
                      <a:pt x="0" y="39303"/>
                    </a:cubicBezTo>
                    <a:cubicBezTo>
                      <a:pt x="0" y="17597"/>
                      <a:pt x="17597" y="0"/>
                      <a:pt x="39303" y="0"/>
                    </a:cubicBezTo>
                    <a:cubicBezTo>
                      <a:pt x="61010" y="0"/>
                      <a:pt x="78607" y="17597"/>
                      <a:pt x="78607" y="3930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 rot="-1359176">
                <a:off x="3283915" y="4886690"/>
                <a:ext cx="78576" cy="7857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78607" y="39303"/>
                    </a:moveTo>
                    <a:cubicBezTo>
                      <a:pt x="78607" y="61010"/>
                      <a:pt x="61010" y="78606"/>
                      <a:pt x="39303" y="78606"/>
                    </a:cubicBezTo>
                    <a:cubicBezTo>
                      <a:pt x="17597" y="78606"/>
                      <a:pt x="0" y="61010"/>
                      <a:pt x="0" y="39303"/>
                    </a:cubicBezTo>
                    <a:cubicBezTo>
                      <a:pt x="0" y="17596"/>
                      <a:pt x="17597" y="0"/>
                      <a:pt x="39303" y="0"/>
                    </a:cubicBezTo>
                    <a:cubicBezTo>
                      <a:pt x="61010" y="0"/>
                      <a:pt x="78607" y="17597"/>
                      <a:pt x="78607" y="3930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3283705" y="5175004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4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4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" name="Google Shape;22;p2"/>
            <p:cNvGrpSpPr/>
            <p:nvPr/>
          </p:nvGrpSpPr>
          <p:grpSpPr>
            <a:xfrm>
              <a:off x="3036976" y="3445903"/>
              <a:ext cx="78606" cy="1807707"/>
              <a:chOff x="3036976" y="3445903"/>
              <a:chExt cx="78606" cy="1807707"/>
            </a:xfrm>
          </p:grpSpPr>
          <p:sp>
            <p:nvSpPr>
              <p:cNvPr id="23" name="Google Shape;23;p2"/>
              <p:cNvSpPr/>
              <p:nvPr/>
            </p:nvSpPr>
            <p:spPr>
              <a:xfrm>
                <a:off x="3036976" y="3445903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3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3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>
                <a:off x="3036976" y="3734100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3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3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3036976" y="4022298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3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3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3036976" y="4310412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3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3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3036976" y="4598609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3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3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3036976" y="4886806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3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3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" name="Google Shape;29;p2"/>
              <p:cNvSpPr/>
              <p:nvPr/>
            </p:nvSpPr>
            <p:spPr>
              <a:xfrm>
                <a:off x="3036976" y="5175004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4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4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" name="Google Shape;30;p2"/>
            <p:cNvGrpSpPr/>
            <p:nvPr/>
          </p:nvGrpSpPr>
          <p:grpSpPr>
            <a:xfrm>
              <a:off x="2790331" y="3445903"/>
              <a:ext cx="78606" cy="1807707"/>
              <a:chOff x="2790331" y="3445903"/>
              <a:chExt cx="78606" cy="1807707"/>
            </a:xfrm>
          </p:grpSpPr>
          <p:sp>
            <p:nvSpPr>
              <p:cNvPr id="31" name="Google Shape;31;p2"/>
              <p:cNvSpPr/>
              <p:nvPr/>
            </p:nvSpPr>
            <p:spPr>
              <a:xfrm>
                <a:off x="2790331" y="3445903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3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3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" name="Google Shape;32;p2"/>
              <p:cNvSpPr/>
              <p:nvPr/>
            </p:nvSpPr>
            <p:spPr>
              <a:xfrm>
                <a:off x="2790331" y="3734100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3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3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" name="Google Shape;33;p2"/>
              <p:cNvSpPr/>
              <p:nvPr/>
            </p:nvSpPr>
            <p:spPr>
              <a:xfrm>
                <a:off x="2790331" y="4022298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3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3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>
                <a:off x="2790331" y="4310412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3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3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>
                <a:off x="2790331" y="4598609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3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3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" name="Google Shape;36;p2"/>
              <p:cNvSpPr/>
              <p:nvPr/>
            </p:nvSpPr>
            <p:spPr>
              <a:xfrm>
                <a:off x="2790331" y="4886806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3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3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" name="Google Shape;37;p2"/>
              <p:cNvSpPr/>
              <p:nvPr/>
            </p:nvSpPr>
            <p:spPr>
              <a:xfrm>
                <a:off x="2790331" y="5175004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4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4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8" name="Google Shape;38;p2"/>
          <p:cNvSpPr/>
          <p:nvPr/>
        </p:nvSpPr>
        <p:spPr>
          <a:xfrm>
            <a:off x="586640" y="3857770"/>
            <a:ext cx="253165" cy="253165"/>
          </a:xfrm>
          <a:custGeom>
            <a:avLst/>
            <a:gdLst/>
            <a:ahLst/>
            <a:cxnLst/>
            <a:rect l="l" t="t" r="r" b="b"/>
            <a:pathLst>
              <a:path w="406690" h="406690" extrusionOk="0">
                <a:moveTo>
                  <a:pt x="390120" y="186774"/>
                </a:moveTo>
                <a:lnTo>
                  <a:pt x="219916" y="186774"/>
                </a:lnTo>
                <a:lnTo>
                  <a:pt x="219916" y="16571"/>
                </a:lnTo>
                <a:cubicBezTo>
                  <a:pt x="219916" y="7411"/>
                  <a:pt x="212505" y="0"/>
                  <a:pt x="203345" y="0"/>
                </a:cubicBezTo>
                <a:cubicBezTo>
                  <a:pt x="194186" y="0"/>
                  <a:pt x="186775" y="7411"/>
                  <a:pt x="186775" y="16571"/>
                </a:cubicBezTo>
                <a:lnTo>
                  <a:pt x="186775" y="186774"/>
                </a:lnTo>
                <a:lnTo>
                  <a:pt x="16571" y="186774"/>
                </a:lnTo>
                <a:cubicBezTo>
                  <a:pt x="7411" y="186774"/>
                  <a:pt x="0" y="194186"/>
                  <a:pt x="0" y="203345"/>
                </a:cubicBezTo>
                <a:cubicBezTo>
                  <a:pt x="0" y="212505"/>
                  <a:pt x="7411" y="219916"/>
                  <a:pt x="16571" y="219916"/>
                </a:cubicBezTo>
                <a:lnTo>
                  <a:pt x="186775" y="219916"/>
                </a:lnTo>
                <a:lnTo>
                  <a:pt x="186775" y="390120"/>
                </a:lnTo>
                <a:cubicBezTo>
                  <a:pt x="186775" y="399280"/>
                  <a:pt x="194186" y="406691"/>
                  <a:pt x="203345" y="406691"/>
                </a:cubicBezTo>
                <a:cubicBezTo>
                  <a:pt x="212505" y="406691"/>
                  <a:pt x="219916" y="399280"/>
                  <a:pt x="219916" y="390120"/>
                </a:cubicBezTo>
                <a:lnTo>
                  <a:pt x="219916" y="219916"/>
                </a:lnTo>
                <a:lnTo>
                  <a:pt x="390120" y="219916"/>
                </a:lnTo>
                <a:cubicBezTo>
                  <a:pt x="399280" y="219916"/>
                  <a:pt x="406691" y="212505"/>
                  <a:pt x="406691" y="203345"/>
                </a:cubicBezTo>
                <a:cubicBezTo>
                  <a:pt x="406691" y="194186"/>
                  <a:pt x="399280" y="186774"/>
                  <a:pt x="390120" y="186774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" name="Google Shape;39;p2"/>
          <p:cNvSpPr/>
          <p:nvPr/>
        </p:nvSpPr>
        <p:spPr>
          <a:xfrm>
            <a:off x="4445415" y="412920"/>
            <a:ext cx="253165" cy="253165"/>
          </a:xfrm>
          <a:custGeom>
            <a:avLst/>
            <a:gdLst/>
            <a:ahLst/>
            <a:cxnLst/>
            <a:rect l="l" t="t" r="r" b="b"/>
            <a:pathLst>
              <a:path w="406690" h="406690" extrusionOk="0">
                <a:moveTo>
                  <a:pt x="390120" y="186774"/>
                </a:moveTo>
                <a:lnTo>
                  <a:pt x="219916" y="186774"/>
                </a:lnTo>
                <a:lnTo>
                  <a:pt x="219916" y="16571"/>
                </a:lnTo>
                <a:cubicBezTo>
                  <a:pt x="219916" y="7411"/>
                  <a:pt x="212505" y="0"/>
                  <a:pt x="203345" y="0"/>
                </a:cubicBezTo>
                <a:cubicBezTo>
                  <a:pt x="194186" y="0"/>
                  <a:pt x="186775" y="7411"/>
                  <a:pt x="186775" y="16571"/>
                </a:cubicBezTo>
                <a:lnTo>
                  <a:pt x="186775" y="186774"/>
                </a:lnTo>
                <a:lnTo>
                  <a:pt x="16571" y="186774"/>
                </a:lnTo>
                <a:cubicBezTo>
                  <a:pt x="7411" y="186774"/>
                  <a:pt x="0" y="194186"/>
                  <a:pt x="0" y="203345"/>
                </a:cubicBezTo>
                <a:cubicBezTo>
                  <a:pt x="0" y="212505"/>
                  <a:pt x="7411" y="219916"/>
                  <a:pt x="16571" y="219916"/>
                </a:cubicBezTo>
                <a:lnTo>
                  <a:pt x="186775" y="219916"/>
                </a:lnTo>
                <a:lnTo>
                  <a:pt x="186775" y="390120"/>
                </a:lnTo>
                <a:cubicBezTo>
                  <a:pt x="186775" y="399280"/>
                  <a:pt x="194186" y="406691"/>
                  <a:pt x="203345" y="406691"/>
                </a:cubicBezTo>
                <a:cubicBezTo>
                  <a:pt x="212505" y="406691"/>
                  <a:pt x="219916" y="399280"/>
                  <a:pt x="219916" y="390120"/>
                </a:cubicBezTo>
                <a:lnTo>
                  <a:pt x="219916" y="219916"/>
                </a:lnTo>
                <a:lnTo>
                  <a:pt x="390120" y="219916"/>
                </a:lnTo>
                <a:cubicBezTo>
                  <a:pt x="399280" y="219916"/>
                  <a:pt x="406691" y="212505"/>
                  <a:pt x="406691" y="203345"/>
                </a:cubicBezTo>
                <a:cubicBezTo>
                  <a:pt x="406691" y="194186"/>
                  <a:pt x="399280" y="186774"/>
                  <a:pt x="390120" y="186774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bg>
      <p:bgPr>
        <a:solidFill>
          <a:schemeClr val="lt1"/>
        </a:solidFill>
        <a:effectLst/>
      </p:bgPr>
    </p:bg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Google Shape;282;p16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 rot="10800000">
            <a:off x="7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1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84" name="Google Shape;284;p16"/>
          <p:cNvSpPr txBox="1">
            <a:spLocks noGrp="1"/>
          </p:cNvSpPr>
          <p:nvPr>
            <p:ph type="subTitle" idx="1"/>
          </p:nvPr>
        </p:nvSpPr>
        <p:spPr>
          <a:xfrm>
            <a:off x="1707075" y="1825100"/>
            <a:ext cx="2728200" cy="9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85" name="Google Shape;285;p16"/>
          <p:cNvSpPr txBox="1">
            <a:spLocks noGrp="1"/>
          </p:cNvSpPr>
          <p:nvPr>
            <p:ph type="subTitle" idx="2"/>
          </p:nvPr>
        </p:nvSpPr>
        <p:spPr>
          <a:xfrm>
            <a:off x="5652755" y="1825100"/>
            <a:ext cx="2728200" cy="9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86" name="Google Shape;286;p16"/>
          <p:cNvSpPr txBox="1">
            <a:spLocks noGrp="1"/>
          </p:cNvSpPr>
          <p:nvPr>
            <p:ph type="subTitle" idx="3"/>
          </p:nvPr>
        </p:nvSpPr>
        <p:spPr>
          <a:xfrm>
            <a:off x="1707075" y="3485675"/>
            <a:ext cx="2728200" cy="9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87" name="Google Shape;287;p16"/>
          <p:cNvSpPr txBox="1">
            <a:spLocks noGrp="1"/>
          </p:cNvSpPr>
          <p:nvPr>
            <p:ph type="subTitle" idx="4"/>
          </p:nvPr>
        </p:nvSpPr>
        <p:spPr>
          <a:xfrm>
            <a:off x="5652755" y="3485675"/>
            <a:ext cx="2728200" cy="9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88" name="Google Shape;288;p16"/>
          <p:cNvSpPr txBox="1">
            <a:spLocks noGrp="1"/>
          </p:cNvSpPr>
          <p:nvPr>
            <p:ph type="subTitle" idx="5"/>
          </p:nvPr>
        </p:nvSpPr>
        <p:spPr>
          <a:xfrm>
            <a:off x="1707075" y="1455550"/>
            <a:ext cx="2728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ice"/>
              <a:buNone/>
              <a:defRPr sz="2000">
                <a:solidFill>
                  <a:schemeClr val="dk1"/>
                </a:solidFill>
                <a:latin typeface="Alice"/>
                <a:ea typeface="Alice"/>
                <a:cs typeface="Alice"/>
                <a:sym typeface="Alic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ice"/>
              <a:buNone/>
              <a:defRPr sz="2000">
                <a:latin typeface="Alice"/>
                <a:ea typeface="Alice"/>
                <a:cs typeface="Alice"/>
                <a:sym typeface="Alic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ice"/>
              <a:buNone/>
              <a:defRPr sz="2000">
                <a:latin typeface="Alice"/>
                <a:ea typeface="Alice"/>
                <a:cs typeface="Alice"/>
                <a:sym typeface="Alic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ice"/>
              <a:buNone/>
              <a:defRPr sz="2000">
                <a:latin typeface="Alice"/>
                <a:ea typeface="Alice"/>
                <a:cs typeface="Alice"/>
                <a:sym typeface="Alic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ice"/>
              <a:buNone/>
              <a:defRPr sz="2000">
                <a:latin typeface="Alice"/>
                <a:ea typeface="Alice"/>
                <a:cs typeface="Alice"/>
                <a:sym typeface="Alic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ice"/>
              <a:buNone/>
              <a:defRPr sz="2000">
                <a:latin typeface="Alice"/>
                <a:ea typeface="Alice"/>
                <a:cs typeface="Alice"/>
                <a:sym typeface="Alic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ice"/>
              <a:buNone/>
              <a:defRPr sz="2000">
                <a:latin typeface="Alice"/>
                <a:ea typeface="Alice"/>
                <a:cs typeface="Alice"/>
                <a:sym typeface="Alic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ice"/>
              <a:buNone/>
              <a:defRPr sz="2000">
                <a:latin typeface="Alice"/>
                <a:ea typeface="Alice"/>
                <a:cs typeface="Alice"/>
                <a:sym typeface="Alic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ice"/>
              <a:buNone/>
              <a:defRPr sz="2000">
                <a:latin typeface="Alice"/>
                <a:ea typeface="Alice"/>
                <a:cs typeface="Alice"/>
                <a:sym typeface="Alice"/>
              </a:defRPr>
            </a:lvl9pPr>
          </a:lstStyle>
          <a:p>
            <a:endParaRPr/>
          </a:p>
        </p:txBody>
      </p:sp>
      <p:sp>
        <p:nvSpPr>
          <p:cNvPr id="289" name="Google Shape;289;p16"/>
          <p:cNvSpPr txBox="1">
            <a:spLocks noGrp="1"/>
          </p:cNvSpPr>
          <p:nvPr>
            <p:ph type="subTitle" idx="6"/>
          </p:nvPr>
        </p:nvSpPr>
        <p:spPr>
          <a:xfrm>
            <a:off x="1707075" y="3116200"/>
            <a:ext cx="2728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ice"/>
              <a:buNone/>
              <a:defRPr sz="2000">
                <a:solidFill>
                  <a:schemeClr val="dk1"/>
                </a:solidFill>
                <a:latin typeface="Alice"/>
                <a:ea typeface="Alice"/>
                <a:cs typeface="Alice"/>
                <a:sym typeface="Alic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ice"/>
              <a:buNone/>
              <a:defRPr sz="2000">
                <a:latin typeface="Alice"/>
                <a:ea typeface="Alice"/>
                <a:cs typeface="Alice"/>
                <a:sym typeface="Alic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ice"/>
              <a:buNone/>
              <a:defRPr sz="2000">
                <a:latin typeface="Alice"/>
                <a:ea typeface="Alice"/>
                <a:cs typeface="Alice"/>
                <a:sym typeface="Alic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ice"/>
              <a:buNone/>
              <a:defRPr sz="2000">
                <a:latin typeface="Alice"/>
                <a:ea typeface="Alice"/>
                <a:cs typeface="Alice"/>
                <a:sym typeface="Alic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ice"/>
              <a:buNone/>
              <a:defRPr sz="2000">
                <a:latin typeface="Alice"/>
                <a:ea typeface="Alice"/>
                <a:cs typeface="Alice"/>
                <a:sym typeface="Alic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ice"/>
              <a:buNone/>
              <a:defRPr sz="2000">
                <a:latin typeface="Alice"/>
                <a:ea typeface="Alice"/>
                <a:cs typeface="Alice"/>
                <a:sym typeface="Alic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ice"/>
              <a:buNone/>
              <a:defRPr sz="2000">
                <a:latin typeface="Alice"/>
                <a:ea typeface="Alice"/>
                <a:cs typeface="Alice"/>
                <a:sym typeface="Alic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ice"/>
              <a:buNone/>
              <a:defRPr sz="2000">
                <a:latin typeface="Alice"/>
                <a:ea typeface="Alice"/>
                <a:cs typeface="Alice"/>
                <a:sym typeface="Alic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ice"/>
              <a:buNone/>
              <a:defRPr sz="2000">
                <a:latin typeface="Alice"/>
                <a:ea typeface="Alice"/>
                <a:cs typeface="Alice"/>
                <a:sym typeface="Alice"/>
              </a:defRPr>
            </a:lvl9pPr>
          </a:lstStyle>
          <a:p>
            <a:endParaRPr/>
          </a:p>
        </p:txBody>
      </p:sp>
      <p:sp>
        <p:nvSpPr>
          <p:cNvPr id="290" name="Google Shape;290;p16"/>
          <p:cNvSpPr txBox="1">
            <a:spLocks noGrp="1"/>
          </p:cNvSpPr>
          <p:nvPr>
            <p:ph type="subTitle" idx="7"/>
          </p:nvPr>
        </p:nvSpPr>
        <p:spPr>
          <a:xfrm>
            <a:off x="5652729" y="1455550"/>
            <a:ext cx="2728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ice"/>
              <a:buNone/>
              <a:defRPr sz="2000">
                <a:solidFill>
                  <a:schemeClr val="dk1"/>
                </a:solidFill>
                <a:latin typeface="Alice"/>
                <a:ea typeface="Alice"/>
                <a:cs typeface="Alice"/>
                <a:sym typeface="Alic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ice"/>
              <a:buNone/>
              <a:defRPr sz="2000">
                <a:latin typeface="Alice"/>
                <a:ea typeface="Alice"/>
                <a:cs typeface="Alice"/>
                <a:sym typeface="Alic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ice"/>
              <a:buNone/>
              <a:defRPr sz="2000">
                <a:latin typeface="Alice"/>
                <a:ea typeface="Alice"/>
                <a:cs typeface="Alice"/>
                <a:sym typeface="Alic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ice"/>
              <a:buNone/>
              <a:defRPr sz="2000">
                <a:latin typeface="Alice"/>
                <a:ea typeface="Alice"/>
                <a:cs typeface="Alice"/>
                <a:sym typeface="Alic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ice"/>
              <a:buNone/>
              <a:defRPr sz="2000">
                <a:latin typeface="Alice"/>
                <a:ea typeface="Alice"/>
                <a:cs typeface="Alice"/>
                <a:sym typeface="Alic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ice"/>
              <a:buNone/>
              <a:defRPr sz="2000">
                <a:latin typeface="Alice"/>
                <a:ea typeface="Alice"/>
                <a:cs typeface="Alice"/>
                <a:sym typeface="Alic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ice"/>
              <a:buNone/>
              <a:defRPr sz="2000">
                <a:latin typeface="Alice"/>
                <a:ea typeface="Alice"/>
                <a:cs typeface="Alice"/>
                <a:sym typeface="Alic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ice"/>
              <a:buNone/>
              <a:defRPr sz="2000">
                <a:latin typeface="Alice"/>
                <a:ea typeface="Alice"/>
                <a:cs typeface="Alice"/>
                <a:sym typeface="Alic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ice"/>
              <a:buNone/>
              <a:defRPr sz="2000">
                <a:latin typeface="Alice"/>
                <a:ea typeface="Alice"/>
                <a:cs typeface="Alice"/>
                <a:sym typeface="Alice"/>
              </a:defRPr>
            </a:lvl9pPr>
          </a:lstStyle>
          <a:p>
            <a:endParaRPr/>
          </a:p>
        </p:txBody>
      </p:sp>
      <p:sp>
        <p:nvSpPr>
          <p:cNvPr id="291" name="Google Shape;291;p16"/>
          <p:cNvSpPr txBox="1">
            <a:spLocks noGrp="1"/>
          </p:cNvSpPr>
          <p:nvPr>
            <p:ph type="subTitle" idx="8"/>
          </p:nvPr>
        </p:nvSpPr>
        <p:spPr>
          <a:xfrm>
            <a:off x="5652729" y="3116200"/>
            <a:ext cx="2728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ice"/>
              <a:buNone/>
              <a:defRPr sz="2000">
                <a:solidFill>
                  <a:schemeClr val="dk1"/>
                </a:solidFill>
                <a:latin typeface="Alice"/>
                <a:ea typeface="Alice"/>
                <a:cs typeface="Alice"/>
                <a:sym typeface="Alic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ice"/>
              <a:buNone/>
              <a:defRPr sz="2000">
                <a:latin typeface="Alice"/>
                <a:ea typeface="Alice"/>
                <a:cs typeface="Alice"/>
                <a:sym typeface="Alic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ice"/>
              <a:buNone/>
              <a:defRPr sz="2000">
                <a:latin typeface="Alice"/>
                <a:ea typeface="Alice"/>
                <a:cs typeface="Alice"/>
                <a:sym typeface="Alic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ice"/>
              <a:buNone/>
              <a:defRPr sz="2000">
                <a:latin typeface="Alice"/>
                <a:ea typeface="Alice"/>
                <a:cs typeface="Alice"/>
                <a:sym typeface="Alic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ice"/>
              <a:buNone/>
              <a:defRPr sz="2000">
                <a:latin typeface="Alice"/>
                <a:ea typeface="Alice"/>
                <a:cs typeface="Alice"/>
                <a:sym typeface="Alic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ice"/>
              <a:buNone/>
              <a:defRPr sz="2000">
                <a:latin typeface="Alice"/>
                <a:ea typeface="Alice"/>
                <a:cs typeface="Alice"/>
                <a:sym typeface="Alic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ice"/>
              <a:buNone/>
              <a:defRPr sz="2000">
                <a:latin typeface="Alice"/>
                <a:ea typeface="Alice"/>
                <a:cs typeface="Alice"/>
                <a:sym typeface="Alic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ice"/>
              <a:buNone/>
              <a:defRPr sz="2000">
                <a:latin typeface="Alice"/>
                <a:ea typeface="Alice"/>
                <a:cs typeface="Alice"/>
                <a:sym typeface="Alic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ice"/>
              <a:buNone/>
              <a:defRPr sz="2000">
                <a:latin typeface="Alice"/>
                <a:ea typeface="Alice"/>
                <a:cs typeface="Alice"/>
                <a:sym typeface="Alice"/>
              </a:defRPr>
            </a:lvl9pPr>
          </a:lstStyle>
          <a:p>
            <a:endParaRPr/>
          </a:p>
        </p:txBody>
      </p:sp>
      <p:sp>
        <p:nvSpPr>
          <p:cNvPr id="292" name="Google Shape;292;p16"/>
          <p:cNvSpPr/>
          <p:nvPr/>
        </p:nvSpPr>
        <p:spPr>
          <a:xfrm>
            <a:off x="236465" y="3046045"/>
            <a:ext cx="253165" cy="253165"/>
          </a:xfrm>
          <a:custGeom>
            <a:avLst/>
            <a:gdLst/>
            <a:ahLst/>
            <a:cxnLst/>
            <a:rect l="l" t="t" r="r" b="b"/>
            <a:pathLst>
              <a:path w="406690" h="406690" extrusionOk="0">
                <a:moveTo>
                  <a:pt x="390120" y="186774"/>
                </a:moveTo>
                <a:lnTo>
                  <a:pt x="219916" y="186774"/>
                </a:lnTo>
                <a:lnTo>
                  <a:pt x="219916" y="16571"/>
                </a:lnTo>
                <a:cubicBezTo>
                  <a:pt x="219916" y="7411"/>
                  <a:pt x="212505" y="0"/>
                  <a:pt x="203345" y="0"/>
                </a:cubicBezTo>
                <a:cubicBezTo>
                  <a:pt x="194186" y="0"/>
                  <a:pt x="186775" y="7411"/>
                  <a:pt x="186775" y="16571"/>
                </a:cubicBezTo>
                <a:lnTo>
                  <a:pt x="186775" y="186774"/>
                </a:lnTo>
                <a:lnTo>
                  <a:pt x="16571" y="186774"/>
                </a:lnTo>
                <a:cubicBezTo>
                  <a:pt x="7411" y="186774"/>
                  <a:pt x="0" y="194186"/>
                  <a:pt x="0" y="203345"/>
                </a:cubicBezTo>
                <a:cubicBezTo>
                  <a:pt x="0" y="212505"/>
                  <a:pt x="7411" y="219916"/>
                  <a:pt x="16571" y="219916"/>
                </a:cubicBezTo>
                <a:lnTo>
                  <a:pt x="186775" y="219916"/>
                </a:lnTo>
                <a:lnTo>
                  <a:pt x="186775" y="390120"/>
                </a:lnTo>
                <a:cubicBezTo>
                  <a:pt x="186775" y="399280"/>
                  <a:pt x="194186" y="406691"/>
                  <a:pt x="203345" y="406691"/>
                </a:cubicBezTo>
                <a:cubicBezTo>
                  <a:pt x="212505" y="406691"/>
                  <a:pt x="219916" y="399280"/>
                  <a:pt x="219916" y="390120"/>
                </a:cubicBezTo>
                <a:lnTo>
                  <a:pt x="219916" y="219916"/>
                </a:lnTo>
                <a:lnTo>
                  <a:pt x="390120" y="219916"/>
                </a:lnTo>
                <a:cubicBezTo>
                  <a:pt x="399280" y="219916"/>
                  <a:pt x="406691" y="212505"/>
                  <a:pt x="406691" y="203345"/>
                </a:cubicBezTo>
                <a:cubicBezTo>
                  <a:pt x="406691" y="194186"/>
                  <a:pt x="399280" y="186774"/>
                  <a:pt x="390120" y="186774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3" name="Google Shape;293;p16"/>
          <p:cNvSpPr/>
          <p:nvPr/>
        </p:nvSpPr>
        <p:spPr>
          <a:xfrm>
            <a:off x="8641640" y="244970"/>
            <a:ext cx="253165" cy="253165"/>
          </a:xfrm>
          <a:custGeom>
            <a:avLst/>
            <a:gdLst/>
            <a:ahLst/>
            <a:cxnLst/>
            <a:rect l="l" t="t" r="r" b="b"/>
            <a:pathLst>
              <a:path w="406690" h="406690" extrusionOk="0">
                <a:moveTo>
                  <a:pt x="390120" y="186774"/>
                </a:moveTo>
                <a:lnTo>
                  <a:pt x="219916" y="186774"/>
                </a:lnTo>
                <a:lnTo>
                  <a:pt x="219916" y="16571"/>
                </a:lnTo>
                <a:cubicBezTo>
                  <a:pt x="219916" y="7411"/>
                  <a:pt x="212505" y="0"/>
                  <a:pt x="203345" y="0"/>
                </a:cubicBezTo>
                <a:cubicBezTo>
                  <a:pt x="194186" y="0"/>
                  <a:pt x="186775" y="7411"/>
                  <a:pt x="186775" y="16571"/>
                </a:cubicBezTo>
                <a:lnTo>
                  <a:pt x="186775" y="186774"/>
                </a:lnTo>
                <a:lnTo>
                  <a:pt x="16571" y="186774"/>
                </a:lnTo>
                <a:cubicBezTo>
                  <a:pt x="7411" y="186774"/>
                  <a:pt x="0" y="194186"/>
                  <a:pt x="0" y="203345"/>
                </a:cubicBezTo>
                <a:cubicBezTo>
                  <a:pt x="0" y="212505"/>
                  <a:pt x="7411" y="219916"/>
                  <a:pt x="16571" y="219916"/>
                </a:cubicBezTo>
                <a:lnTo>
                  <a:pt x="186775" y="219916"/>
                </a:lnTo>
                <a:lnTo>
                  <a:pt x="186775" y="390120"/>
                </a:lnTo>
                <a:cubicBezTo>
                  <a:pt x="186775" y="399280"/>
                  <a:pt x="194186" y="406691"/>
                  <a:pt x="203345" y="406691"/>
                </a:cubicBezTo>
                <a:cubicBezTo>
                  <a:pt x="212505" y="406691"/>
                  <a:pt x="219916" y="399280"/>
                  <a:pt x="219916" y="390120"/>
                </a:cubicBezTo>
                <a:lnTo>
                  <a:pt x="219916" y="219916"/>
                </a:lnTo>
                <a:lnTo>
                  <a:pt x="390120" y="219916"/>
                </a:lnTo>
                <a:cubicBezTo>
                  <a:pt x="399280" y="219916"/>
                  <a:pt x="406691" y="212505"/>
                  <a:pt x="406691" y="203345"/>
                </a:cubicBezTo>
                <a:cubicBezTo>
                  <a:pt x="406691" y="194186"/>
                  <a:pt x="399280" y="186774"/>
                  <a:pt x="390120" y="186774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4" name="Google Shape;294;p16"/>
          <p:cNvSpPr/>
          <p:nvPr/>
        </p:nvSpPr>
        <p:spPr>
          <a:xfrm>
            <a:off x="5091521" y="4816379"/>
            <a:ext cx="152509" cy="152509"/>
          </a:xfrm>
          <a:custGeom>
            <a:avLst/>
            <a:gdLst/>
            <a:ahLst/>
            <a:cxnLst/>
            <a:rect l="l" t="t" r="r" b="b"/>
            <a:pathLst>
              <a:path w="406690" h="406690" extrusionOk="0">
                <a:moveTo>
                  <a:pt x="390120" y="186774"/>
                </a:moveTo>
                <a:lnTo>
                  <a:pt x="219916" y="186774"/>
                </a:lnTo>
                <a:lnTo>
                  <a:pt x="219916" y="16571"/>
                </a:lnTo>
                <a:cubicBezTo>
                  <a:pt x="219916" y="7411"/>
                  <a:pt x="212505" y="0"/>
                  <a:pt x="203345" y="0"/>
                </a:cubicBezTo>
                <a:cubicBezTo>
                  <a:pt x="194186" y="0"/>
                  <a:pt x="186775" y="7411"/>
                  <a:pt x="186775" y="16571"/>
                </a:cubicBezTo>
                <a:lnTo>
                  <a:pt x="186775" y="186774"/>
                </a:lnTo>
                <a:lnTo>
                  <a:pt x="16571" y="186774"/>
                </a:lnTo>
                <a:cubicBezTo>
                  <a:pt x="7411" y="186774"/>
                  <a:pt x="0" y="194186"/>
                  <a:pt x="0" y="203345"/>
                </a:cubicBezTo>
                <a:cubicBezTo>
                  <a:pt x="0" y="212505"/>
                  <a:pt x="7411" y="219916"/>
                  <a:pt x="16571" y="219916"/>
                </a:cubicBezTo>
                <a:lnTo>
                  <a:pt x="186775" y="219916"/>
                </a:lnTo>
                <a:lnTo>
                  <a:pt x="186775" y="390120"/>
                </a:lnTo>
                <a:cubicBezTo>
                  <a:pt x="186775" y="399280"/>
                  <a:pt x="194186" y="406691"/>
                  <a:pt x="203345" y="406691"/>
                </a:cubicBezTo>
                <a:cubicBezTo>
                  <a:pt x="212505" y="406691"/>
                  <a:pt x="219916" y="399280"/>
                  <a:pt x="219916" y="390120"/>
                </a:cubicBezTo>
                <a:lnTo>
                  <a:pt x="219916" y="219916"/>
                </a:lnTo>
                <a:lnTo>
                  <a:pt x="390120" y="219916"/>
                </a:lnTo>
                <a:cubicBezTo>
                  <a:pt x="399280" y="219916"/>
                  <a:pt x="406691" y="212505"/>
                  <a:pt x="406691" y="203345"/>
                </a:cubicBezTo>
                <a:cubicBezTo>
                  <a:pt x="406691" y="194186"/>
                  <a:pt x="399280" y="186774"/>
                  <a:pt x="390120" y="186774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95" name="Google Shape;295;p16"/>
          <p:cNvGrpSpPr/>
          <p:nvPr/>
        </p:nvGrpSpPr>
        <p:grpSpPr>
          <a:xfrm rot="10800000" flipH="1">
            <a:off x="8689496" y="3443464"/>
            <a:ext cx="260411" cy="811156"/>
            <a:chOff x="2790331" y="3433650"/>
            <a:chExt cx="584275" cy="1819960"/>
          </a:xfrm>
        </p:grpSpPr>
        <p:grpSp>
          <p:nvGrpSpPr>
            <p:cNvPr id="296" name="Google Shape;296;p16"/>
            <p:cNvGrpSpPr/>
            <p:nvPr/>
          </p:nvGrpSpPr>
          <p:grpSpPr>
            <a:xfrm>
              <a:off x="3271749" y="3433650"/>
              <a:ext cx="102857" cy="1819960"/>
              <a:chOff x="3271749" y="3433650"/>
              <a:chExt cx="102857" cy="1819960"/>
            </a:xfrm>
          </p:grpSpPr>
          <p:sp>
            <p:nvSpPr>
              <p:cNvPr id="297" name="Google Shape;297;p16"/>
              <p:cNvSpPr/>
              <p:nvPr/>
            </p:nvSpPr>
            <p:spPr>
              <a:xfrm rot="-1359176">
                <a:off x="3283849" y="3445750"/>
                <a:ext cx="78576" cy="7857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78607" y="39303"/>
                    </a:moveTo>
                    <a:cubicBezTo>
                      <a:pt x="78607" y="61010"/>
                      <a:pt x="61010" y="78607"/>
                      <a:pt x="39303" y="78607"/>
                    </a:cubicBezTo>
                    <a:cubicBezTo>
                      <a:pt x="17597" y="78607"/>
                      <a:pt x="0" y="61010"/>
                      <a:pt x="0" y="39303"/>
                    </a:cubicBezTo>
                    <a:cubicBezTo>
                      <a:pt x="0" y="17597"/>
                      <a:pt x="17597" y="0"/>
                      <a:pt x="39303" y="0"/>
                    </a:cubicBezTo>
                    <a:cubicBezTo>
                      <a:pt x="61010" y="0"/>
                      <a:pt x="78607" y="17597"/>
                      <a:pt x="78607" y="3930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8" name="Google Shape;298;p16"/>
              <p:cNvSpPr/>
              <p:nvPr/>
            </p:nvSpPr>
            <p:spPr>
              <a:xfrm rot="-1359176">
                <a:off x="3283919" y="3733954"/>
                <a:ext cx="78576" cy="7857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78607" y="39303"/>
                    </a:moveTo>
                    <a:cubicBezTo>
                      <a:pt x="78607" y="61010"/>
                      <a:pt x="61010" y="78607"/>
                      <a:pt x="39303" y="78607"/>
                    </a:cubicBezTo>
                    <a:cubicBezTo>
                      <a:pt x="17597" y="78607"/>
                      <a:pt x="0" y="61010"/>
                      <a:pt x="0" y="39303"/>
                    </a:cubicBezTo>
                    <a:cubicBezTo>
                      <a:pt x="0" y="17597"/>
                      <a:pt x="17597" y="0"/>
                      <a:pt x="39303" y="0"/>
                    </a:cubicBezTo>
                    <a:cubicBezTo>
                      <a:pt x="61010" y="0"/>
                      <a:pt x="78607" y="17597"/>
                      <a:pt x="78607" y="3930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9" name="Google Shape;299;p16"/>
              <p:cNvSpPr/>
              <p:nvPr/>
            </p:nvSpPr>
            <p:spPr>
              <a:xfrm rot="-1359176">
                <a:off x="3283873" y="4022080"/>
                <a:ext cx="78576" cy="7857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78607" y="39303"/>
                    </a:moveTo>
                    <a:cubicBezTo>
                      <a:pt x="78607" y="61010"/>
                      <a:pt x="61010" y="78607"/>
                      <a:pt x="39303" y="78607"/>
                    </a:cubicBezTo>
                    <a:cubicBezTo>
                      <a:pt x="17597" y="78607"/>
                      <a:pt x="0" y="61010"/>
                      <a:pt x="0" y="39303"/>
                    </a:cubicBezTo>
                    <a:cubicBezTo>
                      <a:pt x="0" y="17597"/>
                      <a:pt x="17597" y="0"/>
                      <a:pt x="39303" y="0"/>
                    </a:cubicBezTo>
                    <a:cubicBezTo>
                      <a:pt x="61010" y="0"/>
                      <a:pt x="78607" y="17597"/>
                      <a:pt x="78607" y="3930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0" name="Google Shape;300;p16"/>
              <p:cNvSpPr/>
              <p:nvPr/>
            </p:nvSpPr>
            <p:spPr>
              <a:xfrm rot="-1359176">
                <a:off x="3283859" y="4310283"/>
                <a:ext cx="78576" cy="7857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78607" y="39303"/>
                    </a:moveTo>
                    <a:cubicBezTo>
                      <a:pt x="78607" y="61010"/>
                      <a:pt x="61010" y="78607"/>
                      <a:pt x="39303" y="78607"/>
                    </a:cubicBezTo>
                    <a:cubicBezTo>
                      <a:pt x="17597" y="78607"/>
                      <a:pt x="0" y="61010"/>
                      <a:pt x="0" y="39303"/>
                    </a:cubicBezTo>
                    <a:cubicBezTo>
                      <a:pt x="0" y="17597"/>
                      <a:pt x="17597" y="0"/>
                      <a:pt x="39303" y="0"/>
                    </a:cubicBezTo>
                    <a:cubicBezTo>
                      <a:pt x="61010" y="0"/>
                      <a:pt x="78607" y="17597"/>
                      <a:pt x="78607" y="3930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1" name="Google Shape;301;p16"/>
              <p:cNvSpPr/>
              <p:nvPr/>
            </p:nvSpPr>
            <p:spPr>
              <a:xfrm rot="-1359176">
                <a:off x="3283929" y="4598486"/>
                <a:ext cx="78576" cy="7857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78607" y="39303"/>
                    </a:moveTo>
                    <a:cubicBezTo>
                      <a:pt x="78607" y="61010"/>
                      <a:pt x="61010" y="78607"/>
                      <a:pt x="39303" y="78607"/>
                    </a:cubicBezTo>
                    <a:cubicBezTo>
                      <a:pt x="17597" y="78607"/>
                      <a:pt x="0" y="61010"/>
                      <a:pt x="0" y="39303"/>
                    </a:cubicBezTo>
                    <a:cubicBezTo>
                      <a:pt x="0" y="17597"/>
                      <a:pt x="17597" y="0"/>
                      <a:pt x="39303" y="0"/>
                    </a:cubicBezTo>
                    <a:cubicBezTo>
                      <a:pt x="61010" y="0"/>
                      <a:pt x="78607" y="17597"/>
                      <a:pt x="78607" y="3930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2" name="Google Shape;302;p16"/>
              <p:cNvSpPr/>
              <p:nvPr/>
            </p:nvSpPr>
            <p:spPr>
              <a:xfrm rot="-1359176">
                <a:off x="3283915" y="4886690"/>
                <a:ext cx="78576" cy="7857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78607" y="39303"/>
                    </a:moveTo>
                    <a:cubicBezTo>
                      <a:pt x="78607" y="61010"/>
                      <a:pt x="61010" y="78606"/>
                      <a:pt x="39303" y="78606"/>
                    </a:cubicBezTo>
                    <a:cubicBezTo>
                      <a:pt x="17597" y="78606"/>
                      <a:pt x="0" y="61010"/>
                      <a:pt x="0" y="39303"/>
                    </a:cubicBezTo>
                    <a:cubicBezTo>
                      <a:pt x="0" y="17596"/>
                      <a:pt x="17597" y="0"/>
                      <a:pt x="39303" y="0"/>
                    </a:cubicBezTo>
                    <a:cubicBezTo>
                      <a:pt x="61010" y="0"/>
                      <a:pt x="78607" y="17597"/>
                      <a:pt x="78607" y="3930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3" name="Google Shape;303;p16"/>
              <p:cNvSpPr/>
              <p:nvPr/>
            </p:nvSpPr>
            <p:spPr>
              <a:xfrm>
                <a:off x="3283705" y="5175004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4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4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4" name="Google Shape;304;p16"/>
            <p:cNvGrpSpPr/>
            <p:nvPr/>
          </p:nvGrpSpPr>
          <p:grpSpPr>
            <a:xfrm>
              <a:off x="3036976" y="3445903"/>
              <a:ext cx="78606" cy="1807707"/>
              <a:chOff x="3036976" y="3445903"/>
              <a:chExt cx="78606" cy="1807707"/>
            </a:xfrm>
          </p:grpSpPr>
          <p:sp>
            <p:nvSpPr>
              <p:cNvPr id="305" name="Google Shape;305;p16"/>
              <p:cNvSpPr/>
              <p:nvPr/>
            </p:nvSpPr>
            <p:spPr>
              <a:xfrm>
                <a:off x="3036976" y="3445903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3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3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6" name="Google Shape;306;p16"/>
              <p:cNvSpPr/>
              <p:nvPr/>
            </p:nvSpPr>
            <p:spPr>
              <a:xfrm>
                <a:off x="3036976" y="3734100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3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3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7" name="Google Shape;307;p16"/>
              <p:cNvSpPr/>
              <p:nvPr/>
            </p:nvSpPr>
            <p:spPr>
              <a:xfrm>
                <a:off x="3036976" y="4022298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3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3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8" name="Google Shape;308;p16"/>
              <p:cNvSpPr/>
              <p:nvPr/>
            </p:nvSpPr>
            <p:spPr>
              <a:xfrm>
                <a:off x="3036976" y="4310412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3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3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9" name="Google Shape;309;p16"/>
              <p:cNvSpPr/>
              <p:nvPr/>
            </p:nvSpPr>
            <p:spPr>
              <a:xfrm>
                <a:off x="3036976" y="4598609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3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3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0" name="Google Shape;310;p16"/>
              <p:cNvSpPr/>
              <p:nvPr/>
            </p:nvSpPr>
            <p:spPr>
              <a:xfrm>
                <a:off x="3036976" y="4886806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3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3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1" name="Google Shape;311;p16"/>
              <p:cNvSpPr/>
              <p:nvPr/>
            </p:nvSpPr>
            <p:spPr>
              <a:xfrm>
                <a:off x="3036976" y="5175004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4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4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2" name="Google Shape;312;p16"/>
            <p:cNvGrpSpPr/>
            <p:nvPr/>
          </p:nvGrpSpPr>
          <p:grpSpPr>
            <a:xfrm>
              <a:off x="2790331" y="3445903"/>
              <a:ext cx="78606" cy="1807707"/>
              <a:chOff x="2790331" y="3445903"/>
              <a:chExt cx="78606" cy="1807707"/>
            </a:xfrm>
          </p:grpSpPr>
          <p:sp>
            <p:nvSpPr>
              <p:cNvPr id="313" name="Google Shape;313;p16"/>
              <p:cNvSpPr/>
              <p:nvPr/>
            </p:nvSpPr>
            <p:spPr>
              <a:xfrm>
                <a:off x="2790331" y="3445903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3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3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4" name="Google Shape;314;p16"/>
              <p:cNvSpPr/>
              <p:nvPr/>
            </p:nvSpPr>
            <p:spPr>
              <a:xfrm>
                <a:off x="2790331" y="3734100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3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3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5" name="Google Shape;315;p16"/>
              <p:cNvSpPr/>
              <p:nvPr/>
            </p:nvSpPr>
            <p:spPr>
              <a:xfrm>
                <a:off x="2790331" y="4022298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3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3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" name="Google Shape;316;p16"/>
              <p:cNvSpPr/>
              <p:nvPr/>
            </p:nvSpPr>
            <p:spPr>
              <a:xfrm>
                <a:off x="2790331" y="4310412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3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3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" name="Google Shape;317;p16"/>
              <p:cNvSpPr/>
              <p:nvPr/>
            </p:nvSpPr>
            <p:spPr>
              <a:xfrm>
                <a:off x="2790331" y="4598609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3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3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" name="Google Shape;318;p16"/>
              <p:cNvSpPr/>
              <p:nvPr/>
            </p:nvSpPr>
            <p:spPr>
              <a:xfrm>
                <a:off x="2790331" y="4886806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3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3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" name="Google Shape;319;p16"/>
              <p:cNvSpPr/>
              <p:nvPr/>
            </p:nvSpPr>
            <p:spPr>
              <a:xfrm>
                <a:off x="2790331" y="5175004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4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4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20" name="Google Shape;320;p16"/>
          <p:cNvSpPr/>
          <p:nvPr/>
        </p:nvSpPr>
        <p:spPr>
          <a:xfrm>
            <a:off x="148826" y="4440575"/>
            <a:ext cx="571172" cy="571190"/>
          </a:xfrm>
          <a:custGeom>
            <a:avLst/>
            <a:gdLst/>
            <a:ahLst/>
            <a:cxnLst/>
            <a:rect l="l" t="t" r="r" b="b"/>
            <a:pathLst>
              <a:path w="1276362" h="1276403" extrusionOk="0">
                <a:moveTo>
                  <a:pt x="1226109" y="50337"/>
                </a:moveTo>
                <a:cubicBezTo>
                  <a:pt x="1158993" y="-16779"/>
                  <a:pt x="1049743" y="-16779"/>
                  <a:pt x="982544" y="50337"/>
                </a:cubicBezTo>
                <a:cubicBezTo>
                  <a:pt x="961477" y="71404"/>
                  <a:pt x="946988" y="96718"/>
                  <a:pt x="939160" y="123448"/>
                </a:cubicBezTo>
                <a:cubicBezTo>
                  <a:pt x="912347" y="131275"/>
                  <a:pt x="887117" y="145764"/>
                  <a:pt x="866049" y="166831"/>
                </a:cubicBezTo>
                <a:cubicBezTo>
                  <a:pt x="845315" y="187566"/>
                  <a:pt x="830576" y="212630"/>
                  <a:pt x="822582" y="239942"/>
                </a:cubicBezTo>
                <a:cubicBezTo>
                  <a:pt x="795769" y="247770"/>
                  <a:pt x="770539" y="262259"/>
                  <a:pt x="749471" y="283326"/>
                </a:cubicBezTo>
                <a:cubicBezTo>
                  <a:pt x="728404" y="304393"/>
                  <a:pt x="713915" y="329624"/>
                  <a:pt x="706088" y="356437"/>
                </a:cubicBezTo>
                <a:cubicBezTo>
                  <a:pt x="678692" y="364431"/>
                  <a:pt x="653628" y="379170"/>
                  <a:pt x="632893" y="399904"/>
                </a:cubicBezTo>
                <a:cubicBezTo>
                  <a:pt x="612159" y="420638"/>
                  <a:pt x="597420" y="445703"/>
                  <a:pt x="589426" y="473098"/>
                </a:cubicBezTo>
                <a:cubicBezTo>
                  <a:pt x="562697" y="480926"/>
                  <a:pt x="537466" y="495415"/>
                  <a:pt x="516315" y="516482"/>
                </a:cubicBezTo>
                <a:cubicBezTo>
                  <a:pt x="495248" y="537549"/>
                  <a:pt x="480759" y="562863"/>
                  <a:pt x="472932" y="589593"/>
                </a:cubicBezTo>
                <a:cubicBezTo>
                  <a:pt x="446119" y="597420"/>
                  <a:pt x="420888" y="611909"/>
                  <a:pt x="399821" y="632977"/>
                </a:cubicBezTo>
                <a:cubicBezTo>
                  <a:pt x="378754" y="654044"/>
                  <a:pt x="364264" y="679358"/>
                  <a:pt x="356437" y="706088"/>
                </a:cubicBezTo>
                <a:cubicBezTo>
                  <a:pt x="329624" y="713915"/>
                  <a:pt x="304393" y="728404"/>
                  <a:pt x="283326" y="749471"/>
                </a:cubicBezTo>
                <a:cubicBezTo>
                  <a:pt x="262259" y="770539"/>
                  <a:pt x="247770" y="795853"/>
                  <a:pt x="239942" y="822582"/>
                </a:cubicBezTo>
                <a:cubicBezTo>
                  <a:pt x="213129" y="830410"/>
                  <a:pt x="187899" y="844899"/>
                  <a:pt x="166831" y="865966"/>
                </a:cubicBezTo>
                <a:cubicBezTo>
                  <a:pt x="145764" y="887033"/>
                  <a:pt x="131275" y="912347"/>
                  <a:pt x="123448" y="939077"/>
                </a:cubicBezTo>
                <a:cubicBezTo>
                  <a:pt x="96635" y="946905"/>
                  <a:pt x="71404" y="961393"/>
                  <a:pt x="50337" y="982461"/>
                </a:cubicBezTo>
                <a:cubicBezTo>
                  <a:pt x="-16779" y="1049576"/>
                  <a:pt x="-16779" y="1158827"/>
                  <a:pt x="50337" y="1226025"/>
                </a:cubicBezTo>
                <a:cubicBezTo>
                  <a:pt x="83894" y="1259583"/>
                  <a:pt x="128027" y="1276404"/>
                  <a:pt x="172077" y="1276404"/>
                </a:cubicBezTo>
                <a:cubicBezTo>
                  <a:pt x="216127" y="1276404"/>
                  <a:pt x="260260" y="1259583"/>
                  <a:pt x="293818" y="1226025"/>
                </a:cubicBezTo>
                <a:cubicBezTo>
                  <a:pt x="314885" y="1204958"/>
                  <a:pt x="329374" y="1179644"/>
                  <a:pt x="337202" y="1152914"/>
                </a:cubicBezTo>
                <a:cubicBezTo>
                  <a:pt x="364015" y="1145087"/>
                  <a:pt x="389245" y="1130598"/>
                  <a:pt x="410313" y="1109531"/>
                </a:cubicBezTo>
                <a:cubicBezTo>
                  <a:pt x="431380" y="1088464"/>
                  <a:pt x="445869" y="1063149"/>
                  <a:pt x="453696" y="1036420"/>
                </a:cubicBezTo>
                <a:cubicBezTo>
                  <a:pt x="480509" y="1028592"/>
                  <a:pt x="505740" y="1014103"/>
                  <a:pt x="526808" y="993036"/>
                </a:cubicBezTo>
                <a:cubicBezTo>
                  <a:pt x="547875" y="971969"/>
                  <a:pt x="562364" y="946655"/>
                  <a:pt x="570191" y="919925"/>
                </a:cubicBezTo>
                <a:cubicBezTo>
                  <a:pt x="597004" y="912098"/>
                  <a:pt x="622235" y="897609"/>
                  <a:pt x="643302" y="876541"/>
                </a:cubicBezTo>
                <a:cubicBezTo>
                  <a:pt x="664369" y="855474"/>
                  <a:pt x="678858" y="830243"/>
                  <a:pt x="686686" y="803430"/>
                </a:cubicBezTo>
                <a:cubicBezTo>
                  <a:pt x="714082" y="795436"/>
                  <a:pt x="739146" y="780698"/>
                  <a:pt x="759880" y="759963"/>
                </a:cubicBezTo>
                <a:cubicBezTo>
                  <a:pt x="780947" y="738896"/>
                  <a:pt x="795353" y="713665"/>
                  <a:pt x="803264" y="686936"/>
                </a:cubicBezTo>
                <a:cubicBezTo>
                  <a:pt x="830660" y="678942"/>
                  <a:pt x="855724" y="664203"/>
                  <a:pt x="876458" y="643469"/>
                </a:cubicBezTo>
                <a:cubicBezTo>
                  <a:pt x="897192" y="622734"/>
                  <a:pt x="912014" y="597087"/>
                  <a:pt x="919842" y="570358"/>
                </a:cubicBezTo>
                <a:cubicBezTo>
                  <a:pt x="946655" y="562530"/>
                  <a:pt x="971885" y="548041"/>
                  <a:pt x="992953" y="526974"/>
                </a:cubicBezTo>
                <a:cubicBezTo>
                  <a:pt x="1013687" y="506240"/>
                  <a:pt x="1028426" y="481176"/>
                  <a:pt x="1036420" y="453780"/>
                </a:cubicBezTo>
                <a:cubicBezTo>
                  <a:pt x="1063149" y="445952"/>
                  <a:pt x="1088380" y="431463"/>
                  <a:pt x="1109531" y="410396"/>
                </a:cubicBezTo>
                <a:cubicBezTo>
                  <a:pt x="1130681" y="389329"/>
                  <a:pt x="1145087" y="364015"/>
                  <a:pt x="1152915" y="337285"/>
                </a:cubicBezTo>
                <a:cubicBezTo>
                  <a:pt x="1179727" y="329458"/>
                  <a:pt x="1204958" y="314969"/>
                  <a:pt x="1226026" y="293901"/>
                </a:cubicBezTo>
                <a:cubicBezTo>
                  <a:pt x="1293141" y="226786"/>
                  <a:pt x="1293141" y="117536"/>
                  <a:pt x="1226026" y="50420"/>
                </a:cubicBezTo>
                <a:close/>
                <a:moveTo>
                  <a:pt x="876541" y="177323"/>
                </a:moveTo>
                <a:cubicBezTo>
                  <a:pt x="893612" y="160253"/>
                  <a:pt x="913763" y="148096"/>
                  <a:pt x="935163" y="140518"/>
                </a:cubicBezTo>
                <a:cubicBezTo>
                  <a:pt x="928086" y="178572"/>
                  <a:pt x="933914" y="218542"/>
                  <a:pt x="952567" y="253349"/>
                </a:cubicBezTo>
                <a:cubicBezTo>
                  <a:pt x="917677" y="234696"/>
                  <a:pt x="877707" y="228868"/>
                  <a:pt x="839653" y="235945"/>
                </a:cubicBezTo>
                <a:cubicBezTo>
                  <a:pt x="847397" y="214212"/>
                  <a:pt x="859721" y="194144"/>
                  <a:pt x="876541" y="177323"/>
                </a:cubicBezTo>
                <a:close/>
                <a:moveTo>
                  <a:pt x="1140674" y="324961"/>
                </a:moveTo>
                <a:cubicBezTo>
                  <a:pt x="1089296" y="337119"/>
                  <a:pt x="1033006" y="323379"/>
                  <a:pt x="993036" y="283326"/>
                </a:cubicBezTo>
                <a:cubicBezTo>
                  <a:pt x="953067" y="243273"/>
                  <a:pt x="939327" y="187066"/>
                  <a:pt x="951401" y="135688"/>
                </a:cubicBezTo>
                <a:cubicBezTo>
                  <a:pt x="963392" y="132857"/>
                  <a:pt x="975549" y="131275"/>
                  <a:pt x="987790" y="131275"/>
                </a:cubicBezTo>
                <a:cubicBezTo>
                  <a:pt x="1028093" y="131275"/>
                  <a:pt x="1068395" y="146597"/>
                  <a:pt x="1099039" y="177323"/>
                </a:cubicBezTo>
                <a:cubicBezTo>
                  <a:pt x="1139008" y="217293"/>
                  <a:pt x="1152748" y="273583"/>
                  <a:pt x="1140674" y="324961"/>
                </a:cubicBezTo>
                <a:close/>
                <a:moveTo>
                  <a:pt x="1024262" y="441456"/>
                </a:moveTo>
                <a:cubicBezTo>
                  <a:pt x="972885" y="453613"/>
                  <a:pt x="916511" y="439874"/>
                  <a:pt x="876541" y="399904"/>
                </a:cubicBezTo>
                <a:cubicBezTo>
                  <a:pt x="846814" y="370177"/>
                  <a:pt x="830410" y="330623"/>
                  <a:pt x="830410" y="288655"/>
                </a:cubicBezTo>
                <a:cubicBezTo>
                  <a:pt x="830410" y="276248"/>
                  <a:pt x="831992" y="264091"/>
                  <a:pt x="834823" y="252266"/>
                </a:cubicBezTo>
                <a:cubicBezTo>
                  <a:pt x="846814" y="249435"/>
                  <a:pt x="859055" y="247853"/>
                  <a:pt x="871295" y="247853"/>
                </a:cubicBezTo>
                <a:cubicBezTo>
                  <a:pt x="911598" y="247853"/>
                  <a:pt x="951901" y="263175"/>
                  <a:pt x="982544" y="293901"/>
                </a:cubicBezTo>
                <a:cubicBezTo>
                  <a:pt x="1012271" y="323629"/>
                  <a:pt x="1028676" y="363182"/>
                  <a:pt x="1028676" y="405150"/>
                </a:cubicBezTo>
                <a:cubicBezTo>
                  <a:pt x="1028676" y="417557"/>
                  <a:pt x="1027093" y="429715"/>
                  <a:pt x="1024346" y="441456"/>
                </a:cubicBezTo>
                <a:close/>
                <a:moveTo>
                  <a:pt x="907601" y="558034"/>
                </a:moveTo>
                <a:cubicBezTo>
                  <a:pt x="856224" y="570191"/>
                  <a:pt x="799933" y="556368"/>
                  <a:pt x="759963" y="516399"/>
                </a:cubicBezTo>
                <a:cubicBezTo>
                  <a:pt x="719911" y="476429"/>
                  <a:pt x="706171" y="420055"/>
                  <a:pt x="718412" y="368678"/>
                </a:cubicBezTo>
                <a:cubicBezTo>
                  <a:pt x="730236" y="365930"/>
                  <a:pt x="742310" y="364348"/>
                  <a:pt x="754717" y="364348"/>
                </a:cubicBezTo>
                <a:cubicBezTo>
                  <a:pt x="796769" y="364348"/>
                  <a:pt x="836239" y="380752"/>
                  <a:pt x="865966" y="410396"/>
                </a:cubicBezTo>
                <a:cubicBezTo>
                  <a:pt x="905936" y="450366"/>
                  <a:pt x="919675" y="506656"/>
                  <a:pt x="907601" y="558034"/>
                </a:cubicBezTo>
                <a:close/>
                <a:moveTo>
                  <a:pt x="791023" y="674695"/>
                </a:moveTo>
                <a:cubicBezTo>
                  <a:pt x="779199" y="677443"/>
                  <a:pt x="767125" y="679025"/>
                  <a:pt x="754717" y="679025"/>
                </a:cubicBezTo>
                <a:cubicBezTo>
                  <a:pt x="712666" y="679025"/>
                  <a:pt x="673196" y="662621"/>
                  <a:pt x="643469" y="632977"/>
                </a:cubicBezTo>
                <a:cubicBezTo>
                  <a:pt x="613741" y="603249"/>
                  <a:pt x="597337" y="563696"/>
                  <a:pt x="597337" y="521728"/>
                </a:cubicBezTo>
                <a:cubicBezTo>
                  <a:pt x="597337" y="509321"/>
                  <a:pt x="598919" y="497163"/>
                  <a:pt x="601667" y="485422"/>
                </a:cubicBezTo>
                <a:cubicBezTo>
                  <a:pt x="613658" y="482591"/>
                  <a:pt x="625899" y="481009"/>
                  <a:pt x="638139" y="481009"/>
                </a:cubicBezTo>
                <a:cubicBezTo>
                  <a:pt x="678442" y="481009"/>
                  <a:pt x="718745" y="496331"/>
                  <a:pt x="749388" y="527057"/>
                </a:cubicBezTo>
                <a:cubicBezTo>
                  <a:pt x="789441" y="567110"/>
                  <a:pt x="803181" y="623401"/>
                  <a:pt x="790940" y="674778"/>
                </a:cubicBezTo>
                <a:close/>
                <a:moveTo>
                  <a:pt x="674528" y="791190"/>
                </a:moveTo>
                <a:cubicBezTo>
                  <a:pt x="662704" y="793938"/>
                  <a:pt x="650630" y="795520"/>
                  <a:pt x="638223" y="795520"/>
                </a:cubicBezTo>
                <a:cubicBezTo>
                  <a:pt x="596171" y="795520"/>
                  <a:pt x="556701" y="779115"/>
                  <a:pt x="526974" y="749388"/>
                </a:cubicBezTo>
                <a:cubicBezTo>
                  <a:pt x="487004" y="709419"/>
                  <a:pt x="473265" y="653128"/>
                  <a:pt x="485339" y="601750"/>
                </a:cubicBezTo>
                <a:cubicBezTo>
                  <a:pt x="497330" y="598919"/>
                  <a:pt x="509487" y="597337"/>
                  <a:pt x="521728" y="597337"/>
                </a:cubicBezTo>
                <a:cubicBezTo>
                  <a:pt x="562031" y="597337"/>
                  <a:pt x="602333" y="612659"/>
                  <a:pt x="632977" y="643385"/>
                </a:cubicBezTo>
                <a:cubicBezTo>
                  <a:pt x="672946" y="683438"/>
                  <a:pt x="686686" y="739729"/>
                  <a:pt x="674528" y="791106"/>
                </a:cubicBezTo>
                <a:close/>
                <a:moveTo>
                  <a:pt x="558034" y="907601"/>
                </a:moveTo>
                <a:cubicBezTo>
                  <a:pt x="506656" y="919758"/>
                  <a:pt x="450365" y="905936"/>
                  <a:pt x="410396" y="865966"/>
                </a:cubicBezTo>
                <a:cubicBezTo>
                  <a:pt x="370427" y="825997"/>
                  <a:pt x="356687" y="769706"/>
                  <a:pt x="368761" y="718328"/>
                </a:cubicBezTo>
                <a:cubicBezTo>
                  <a:pt x="380752" y="715497"/>
                  <a:pt x="392909" y="713915"/>
                  <a:pt x="405150" y="713915"/>
                </a:cubicBezTo>
                <a:cubicBezTo>
                  <a:pt x="445453" y="713915"/>
                  <a:pt x="485755" y="729237"/>
                  <a:pt x="516399" y="759963"/>
                </a:cubicBezTo>
                <a:cubicBezTo>
                  <a:pt x="556368" y="799933"/>
                  <a:pt x="570108" y="856224"/>
                  <a:pt x="558034" y="907601"/>
                </a:cubicBezTo>
                <a:close/>
                <a:moveTo>
                  <a:pt x="441539" y="1024096"/>
                </a:moveTo>
                <a:cubicBezTo>
                  <a:pt x="390161" y="1036253"/>
                  <a:pt x="333871" y="1022514"/>
                  <a:pt x="293901" y="982461"/>
                </a:cubicBezTo>
                <a:cubicBezTo>
                  <a:pt x="253932" y="942491"/>
                  <a:pt x="240192" y="886201"/>
                  <a:pt x="252266" y="834823"/>
                </a:cubicBezTo>
                <a:cubicBezTo>
                  <a:pt x="264257" y="831992"/>
                  <a:pt x="276415" y="830410"/>
                  <a:pt x="288655" y="830410"/>
                </a:cubicBezTo>
                <a:cubicBezTo>
                  <a:pt x="328958" y="830410"/>
                  <a:pt x="369261" y="845731"/>
                  <a:pt x="399904" y="876458"/>
                </a:cubicBezTo>
                <a:cubicBezTo>
                  <a:pt x="439874" y="916428"/>
                  <a:pt x="453613" y="972718"/>
                  <a:pt x="441539" y="1024096"/>
                </a:cubicBezTo>
                <a:close/>
                <a:moveTo>
                  <a:pt x="325044" y="1140590"/>
                </a:moveTo>
                <a:cubicBezTo>
                  <a:pt x="273667" y="1152748"/>
                  <a:pt x="217376" y="1138925"/>
                  <a:pt x="177407" y="1098956"/>
                </a:cubicBezTo>
                <a:cubicBezTo>
                  <a:pt x="137437" y="1058986"/>
                  <a:pt x="123698" y="1002695"/>
                  <a:pt x="135772" y="951318"/>
                </a:cubicBezTo>
                <a:cubicBezTo>
                  <a:pt x="147762" y="948487"/>
                  <a:pt x="159920" y="946905"/>
                  <a:pt x="172161" y="946905"/>
                </a:cubicBezTo>
                <a:cubicBezTo>
                  <a:pt x="212463" y="946905"/>
                  <a:pt x="252766" y="962226"/>
                  <a:pt x="283409" y="992953"/>
                </a:cubicBezTo>
                <a:cubicBezTo>
                  <a:pt x="323379" y="1032922"/>
                  <a:pt x="337119" y="1089213"/>
                  <a:pt x="325044" y="1140590"/>
                </a:cubicBezTo>
                <a:close/>
                <a:moveTo>
                  <a:pt x="759963" y="293818"/>
                </a:moveTo>
                <a:cubicBezTo>
                  <a:pt x="777034" y="276748"/>
                  <a:pt x="797185" y="264590"/>
                  <a:pt x="818502" y="257013"/>
                </a:cubicBezTo>
                <a:cubicBezTo>
                  <a:pt x="816587" y="267338"/>
                  <a:pt x="815504" y="277830"/>
                  <a:pt x="815504" y="288572"/>
                </a:cubicBezTo>
                <a:cubicBezTo>
                  <a:pt x="815504" y="317300"/>
                  <a:pt x="822499" y="344946"/>
                  <a:pt x="835656" y="369511"/>
                </a:cubicBezTo>
                <a:cubicBezTo>
                  <a:pt x="811008" y="356354"/>
                  <a:pt x="783362" y="349359"/>
                  <a:pt x="754634" y="349359"/>
                </a:cubicBezTo>
                <a:cubicBezTo>
                  <a:pt x="743892" y="349359"/>
                  <a:pt x="733400" y="350442"/>
                  <a:pt x="723075" y="352357"/>
                </a:cubicBezTo>
                <a:cubicBezTo>
                  <a:pt x="730652" y="330957"/>
                  <a:pt x="742810" y="310888"/>
                  <a:pt x="759880" y="293818"/>
                </a:cubicBezTo>
                <a:close/>
                <a:moveTo>
                  <a:pt x="643469" y="410313"/>
                </a:moveTo>
                <a:cubicBezTo>
                  <a:pt x="660289" y="393492"/>
                  <a:pt x="680357" y="381085"/>
                  <a:pt x="702091" y="373424"/>
                </a:cubicBezTo>
                <a:cubicBezTo>
                  <a:pt x="695013" y="411479"/>
                  <a:pt x="700842" y="451448"/>
                  <a:pt x="719494" y="486338"/>
                </a:cubicBezTo>
                <a:cubicBezTo>
                  <a:pt x="684604" y="467686"/>
                  <a:pt x="644634" y="461857"/>
                  <a:pt x="606497" y="468935"/>
                </a:cubicBezTo>
                <a:cubicBezTo>
                  <a:pt x="614241" y="447118"/>
                  <a:pt x="626565" y="427133"/>
                  <a:pt x="643385" y="410313"/>
                </a:cubicBezTo>
                <a:close/>
                <a:moveTo>
                  <a:pt x="526974" y="526808"/>
                </a:moveTo>
                <a:cubicBezTo>
                  <a:pt x="544044" y="509737"/>
                  <a:pt x="564196" y="497580"/>
                  <a:pt x="585513" y="490002"/>
                </a:cubicBezTo>
                <a:cubicBezTo>
                  <a:pt x="583597" y="500328"/>
                  <a:pt x="582515" y="510820"/>
                  <a:pt x="582515" y="521562"/>
                </a:cubicBezTo>
                <a:cubicBezTo>
                  <a:pt x="582515" y="550373"/>
                  <a:pt x="589510" y="578019"/>
                  <a:pt x="602750" y="602750"/>
                </a:cubicBezTo>
                <a:cubicBezTo>
                  <a:pt x="567943" y="584181"/>
                  <a:pt x="528057" y="578435"/>
                  <a:pt x="490085" y="585430"/>
                </a:cubicBezTo>
                <a:cubicBezTo>
                  <a:pt x="497663" y="564029"/>
                  <a:pt x="509820" y="543878"/>
                  <a:pt x="526891" y="526808"/>
                </a:cubicBezTo>
                <a:close/>
                <a:moveTo>
                  <a:pt x="410479" y="643302"/>
                </a:moveTo>
                <a:cubicBezTo>
                  <a:pt x="427550" y="626232"/>
                  <a:pt x="447701" y="614074"/>
                  <a:pt x="469101" y="606497"/>
                </a:cubicBezTo>
                <a:cubicBezTo>
                  <a:pt x="462023" y="644551"/>
                  <a:pt x="467852" y="684521"/>
                  <a:pt x="486505" y="719328"/>
                </a:cubicBezTo>
                <a:cubicBezTo>
                  <a:pt x="451615" y="700675"/>
                  <a:pt x="411728" y="694846"/>
                  <a:pt x="373674" y="701924"/>
                </a:cubicBezTo>
                <a:cubicBezTo>
                  <a:pt x="381252" y="680524"/>
                  <a:pt x="393409" y="660373"/>
                  <a:pt x="410479" y="643302"/>
                </a:cubicBezTo>
                <a:close/>
                <a:moveTo>
                  <a:pt x="293984" y="759797"/>
                </a:moveTo>
                <a:cubicBezTo>
                  <a:pt x="311055" y="742727"/>
                  <a:pt x="331206" y="730569"/>
                  <a:pt x="352607" y="722992"/>
                </a:cubicBezTo>
                <a:cubicBezTo>
                  <a:pt x="345529" y="761046"/>
                  <a:pt x="351358" y="801016"/>
                  <a:pt x="370010" y="835822"/>
                </a:cubicBezTo>
                <a:cubicBezTo>
                  <a:pt x="335120" y="817170"/>
                  <a:pt x="295234" y="811341"/>
                  <a:pt x="257179" y="818419"/>
                </a:cubicBezTo>
                <a:cubicBezTo>
                  <a:pt x="264757" y="797019"/>
                  <a:pt x="276914" y="776867"/>
                  <a:pt x="293984" y="759797"/>
                </a:cubicBezTo>
                <a:close/>
                <a:moveTo>
                  <a:pt x="177490" y="876292"/>
                </a:moveTo>
                <a:cubicBezTo>
                  <a:pt x="194560" y="859221"/>
                  <a:pt x="214712" y="847064"/>
                  <a:pt x="236112" y="839486"/>
                </a:cubicBezTo>
                <a:cubicBezTo>
                  <a:pt x="229034" y="877541"/>
                  <a:pt x="234863" y="917510"/>
                  <a:pt x="253515" y="952317"/>
                </a:cubicBezTo>
                <a:cubicBezTo>
                  <a:pt x="218625" y="933665"/>
                  <a:pt x="178739" y="927836"/>
                  <a:pt x="140685" y="934914"/>
                </a:cubicBezTo>
                <a:cubicBezTo>
                  <a:pt x="148262" y="913513"/>
                  <a:pt x="160420" y="893362"/>
                  <a:pt x="177490" y="876292"/>
                </a:cubicBezTo>
                <a:close/>
                <a:moveTo>
                  <a:pt x="283493" y="1215367"/>
                </a:moveTo>
                <a:cubicBezTo>
                  <a:pt x="222123" y="1276737"/>
                  <a:pt x="122282" y="1276737"/>
                  <a:pt x="60912" y="1215367"/>
                </a:cubicBezTo>
                <a:cubicBezTo>
                  <a:pt x="-458" y="1153997"/>
                  <a:pt x="-458" y="1054156"/>
                  <a:pt x="60912" y="992786"/>
                </a:cubicBezTo>
                <a:cubicBezTo>
                  <a:pt x="77982" y="975716"/>
                  <a:pt x="98134" y="963559"/>
                  <a:pt x="119534" y="955981"/>
                </a:cubicBezTo>
                <a:cubicBezTo>
                  <a:pt x="109542" y="1009940"/>
                  <a:pt x="125280" y="1067729"/>
                  <a:pt x="166915" y="1109281"/>
                </a:cubicBezTo>
                <a:cubicBezTo>
                  <a:pt x="200472" y="1142839"/>
                  <a:pt x="244605" y="1159659"/>
                  <a:pt x="288655" y="1159659"/>
                </a:cubicBezTo>
                <a:cubicBezTo>
                  <a:pt x="299231" y="1159659"/>
                  <a:pt x="309806" y="1158660"/>
                  <a:pt x="320215" y="1156745"/>
                </a:cubicBezTo>
                <a:cubicBezTo>
                  <a:pt x="312637" y="1178145"/>
                  <a:pt x="300480" y="1198297"/>
                  <a:pt x="283409" y="1215367"/>
                </a:cubicBezTo>
                <a:close/>
                <a:moveTo>
                  <a:pt x="399987" y="1098872"/>
                </a:moveTo>
                <a:cubicBezTo>
                  <a:pt x="382917" y="1115943"/>
                  <a:pt x="362766" y="1128100"/>
                  <a:pt x="341365" y="1135678"/>
                </a:cubicBezTo>
                <a:cubicBezTo>
                  <a:pt x="348443" y="1097623"/>
                  <a:pt x="342614" y="1057654"/>
                  <a:pt x="323962" y="1022847"/>
                </a:cubicBezTo>
                <a:cubicBezTo>
                  <a:pt x="349276" y="1036420"/>
                  <a:pt x="377254" y="1043248"/>
                  <a:pt x="405233" y="1043248"/>
                </a:cubicBezTo>
                <a:cubicBezTo>
                  <a:pt x="415808" y="1043248"/>
                  <a:pt x="426384" y="1042249"/>
                  <a:pt x="436793" y="1040333"/>
                </a:cubicBezTo>
                <a:cubicBezTo>
                  <a:pt x="429215" y="1061734"/>
                  <a:pt x="417057" y="1081885"/>
                  <a:pt x="399987" y="1098956"/>
                </a:cubicBezTo>
                <a:close/>
                <a:moveTo>
                  <a:pt x="516482" y="982378"/>
                </a:moveTo>
                <a:cubicBezTo>
                  <a:pt x="499412" y="999448"/>
                  <a:pt x="479260" y="1011605"/>
                  <a:pt x="457860" y="1019183"/>
                </a:cubicBezTo>
                <a:cubicBezTo>
                  <a:pt x="464938" y="981129"/>
                  <a:pt x="459109" y="941159"/>
                  <a:pt x="440457" y="906352"/>
                </a:cubicBezTo>
                <a:cubicBezTo>
                  <a:pt x="465770" y="919925"/>
                  <a:pt x="493749" y="926753"/>
                  <a:pt x="521728" y="926753"/>
                </a:cubicBezTo>
                <a:cubicBezTo>
                  <a:pt x="532303" y="926753"/>
                  <a:pt x="542879" y="925754"/>
                  <a:pt x="553287" y="923756"/>
                </a:cubicBezTo>
                <a:cubicBezTo>
                  <a:pt x="545710" y="945156"/>
                  <a:pt x="533552" y="965307"/>
                  <a:pt x="516482" y="982378"/>
                </a:cubicBezTo>
                <a:close/>
                <a:moveTo>
                  <a:pt x="632977" y="865883"/>
                </a:moveTo>
                <a:cubicBezTo>
                  <a:pt x="615906" y="882953"/>
                  <a:pt x="595755" y="895111"/>
                  <a:pt x="574355" y="902688"/>
                </a:cubicBezTo>
                <a:cubicBezTo>
                  <a:pt x="581349" y="864717"/>
                  <a:pt x="575604" y="824831"/>
                  <a:pt x="557035" y="790024"/>
                </a:cubicBezTo>
                <a:cubicBezTo>
                  <a:pt x="581682" y="803264"/>
                  <a:pt x="609411" y="810258"/>
                  <a:pt x="638223" y="810258"/>
                </a:cubicBezTo>
                <a:cubicBezTo>
                  <a:pt x="648964" y="810258"/>
                  <a:pt x="659457" y="809176"/>
                  <a:pt x="669782" y="807261"/>
                </a:cubicBezTo>
                <a:cubicBezTo>
                  <a:pt x="662204" y="828661"/>
                  <a:pt x="650047" y="848729"/>
                  <a:pt x="632977" y="865800"/>
                </a:cubicBezTo>
                <a:close/>
                <a:moveTo>
                  <a:pt x="749471" y="749388"/>
                </a:moveTo>
                <a:cubicBezTo>
                  <a:pt x="732651" y="766209"/>
                  <a:pt x="712583" y="778616"/>
                  <a:pt x="690849" y="786360"/>
                </a:cubicBezTo>
                <a:cubicBezTo>
                  <a:pt x="697927" y="748389"/>
                  <a:pt x="692182" y="708419"/>
                  <a:pt x="673613" y="673612"/>
                </a:cubicBezTo>
                <a:cubicBezTo>
                  <a:pt x="698260" y="686852"/>
                  <a:pt x="725989" y="693847"/>
                  <a:pt x="754801" y="693847"/>
                </a:cubicBezTo>
                <a:cubicBezTo>
                  <a:pt x="765542" y="693847"/>
                  <a:pt x="776034" y="692765"/>
                  <a:pt x="786360" y="690849"/>
                </a:cubicBezTo>
                <a:cubicBezTo>
                  <a:pt x="778782" y="712250"/>
                  <a:pt x="766625" y="732318"/>
                  <a:pt x="749555" y="749388"/>
                </a:cubicBezTo>
                <a:close/>
                <a:moveTo>
                  <a:pt x="865966" y="632893"/>
                </a:moveTo>
                <a:cubicBezTo>
                  <a:pt x="849146" y="649714"/>
                  <a:pt x="829077" y="662121"/>
                  <a:pt x="807344" y="669782"/>
                </a:cubicBezTo>
                <a:cubicBezTo>
                  <a:pt x="814422" y="631728"/>
                  <a:pt x="808593" y="591758"/>
                  <a:pt x="789941" y="556785"/>
                </a:cubicBezTo>
                <a:cubicBezTo>
                  <a:pt x="815255" y="570358"/>
                  <a:pt x="843233" y="577186"/>
                  <a:pt x="871212" y="577186"/>
                </a:cubicBezTo>
                <a:cubicBezTo>
                  <a:pt x="881787" y="577186"/>
                  <a:pt x="892363" y="576187"/>
                  <a:pt x="902771" y="574188"/>
                </a:cubicBezTo>
                <a:cubicBezTo>
                  <a:pt x="895194" y="595589"/>
                  <a:pt x="883036" y="615740"/>
                  <a:pt x="865966" y="632810"/>
                </a:cubicBezTo>
                <a:close/>
                <a:moveTo>
                  <a:pt x="982461" y="516399"/>
                </a:moveTo>
                <a:cubicBezTo>
                  <a:pt x="965390" y="533469"/>
                  <a:pt x="945239" y="545627"/>
                  <a:pt x="923839" y="553204"/>
                </a:cubicBezTo>
                <a:cubicBezTo>
                  <a:pt x="930917" y="515150"/>
                  <a:pt x="925088" y="475180"/>
                  <a:pt x="906435" y="440373"/>
                </a:cubicBezTo>
                <a:cubicBezTo>
                  <a:pt x="931749" y="453946"/>
                  <a:pt x="959728" y="460774"/>
                  <a:pt x="987707" y="460774"/>
                </a:cubicBezTo>
                <a:cubicBezTo>
                  <a:pt x="998282" y="460774"/>
                  <a:pt x="1008941" y="459775"/>
                  <a:pt x="1019349" y="457777"/>
                </a:cubicBezTo>
                <a:cubicBezTo>
                  <a:pt x="1011605" y="479593"/>
                  <a:pt x="999281" y="499578"/>
                  <a:pt x="982461" y="516399"/>
                </a:cubicBezTo>
                <a:close/>
                <a:moveTo>
                  <a:pt x="1098955" y="399904"/>
                </a:moveTo>
                <a:cubicBezTo>
                  <a:pt x="1081885" y="416974"/>
                  <a:pt x="1061817" y="429132"/>
                  <a:pt x="1040417" y="436709"/>
                </a:cubicBezTo>
                <a:cubicBezTo>
                  <a:pt x="1042332" y="426384"/>
                  <a:pt x="1043414" y="415892"/>
                  <a:pt x="1043414" y="405150"/>
                </a:cubicBezTo>
                <a:cubicBezTo>
                  <a:pt x="1043414" y="376339"/>
                  <a:pt x="1036420" y="348693"/>
                  <a:pt x="1023180" y="323962"/>
                </a:cubicBezTo>
                <a:cubicBezTo>
                  <a:pt x="1048411" y="337452"/>
                  <a:pt x="1076306" y="344196"/>
                  <a:pt x="1104285" y="344196"/>
                </a:cubicBezTo>
                <a:cubicBezTo>
                  <a:pt x="1114860" y="344196"/>
                  <a:pt x="1125435" y="343197"/>
                  <a:pt x="1135844" y="341282"/>
                </a:cubicBezTo>
                <a:cubicBezTo>
                  <a:pt x="1128266" y="362682"/>
                  <a:pt x="1116109" y="382834"/>
                  <a:pt x="1099039" y="399904"/>
                </a:cubicBezTo>
                <a:close/>
                <a:moveTo>
                  <a:pt x="1156828" y="320215"/>
                </a:moveTo>
                <a:cubicBezTo>
                  <a:pt x="1166820" y="266256"/>
                  <a:pt x="1151083" y="208466"/>
                  <a:pt x="1109448" y="166915"/>
                </a:cubicBezTo>
                <a:cubicBezTo>
                  <a:pt x="1067813" y="125363"/>
                  <a:pt x="1010023" y="109542"/>
                  <a:pt x="956064" y="119534"/>
                </a:cubicBezTo>
                <a:cubicBezTo>
                  <a:pt x="963642" y="98134"/>
                  <a:pt x="975799" y="77982"/>
                  <a:pt x="992870" y="60912"/>
                </a:cubicBezTo>
                <a:cubicBezTo>
                  <a:pt x="1023596" y="30269"/>
                  <a:pt x="1063816" y="14864"/>
                  <a:pt x="1104118" y="14864"/>
                </a:cubicBezTo>
                <a:cubicBezTo>
                  <a:pt x="1144421" y="14864"/>
                  <a:pt x="1184723" y="30185"/>
                  <a:pt x="1215367" y="60912"/>
                </a:cubicBezTo>
                <a:cubicBezTo>
                  <a:pt x="1276737" y="122282"/>
                  <a:pt x="1276737" y="222123"/>
                  <a:pt x="1215367" y="283493"/>
                </a:cubicBezTo>
                <a:cubicBezTo>
                  <a:pt x="1198297" y="300563"/>
                  <a:pt x="1178145" y="312720"/>
                  <a:pt x="1156745" y="320298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1" name="Google Shape;321;p16"/>
          <p:cNvSpPr/>
          <p:nvPr/>
        </p:nvSpPr>
        <p:spPr>
          <a:xfrm>
            <a:off x="6178148" y="166387"/>
            <a:ext cx="737171" cy="200165"/>
          </a:xfrm>
          <a:custGeom>
            <a:avLst/>
            <a:gdLst/>
            <a:ahLst/>
            <a:cxnLst/>
            <a:rect l="l" t="t" r="r" b="b"/>
            <a:pathLst>
              <a:path w="1527816" h="414850" extrusionOk="0">
                <a:moveTo>
                  <a:pt x="1527733" y="207509"/>
                </a:moveTo>
                <a:cubicBezTo>
                  <a:pt x="1527733" y="206010"/>
                  <a:pt x="1527150" y="204678"/>
                  <a:pt x="1526318" y="203512"/>
                </a:cubicBezTo>
                <a:cubicBezTo>
                  <a:pt x="1526234" y="203429"/>
                  <a:pt x="1526318" y="203262"/>
                  <a:pt x="1526151" y="203095"/>
                </a:cubicBezTo>
                <a:lnTo>
                  <a:pt x="1362692" y="2581"/>
                </a:lnTo>
                <a:cubicBezTo>
                  <a:pt x="1361360" y="999"/>
                  <a:pt x="1359444" y="0"/>
                  <a:pt x="1357363" y="0"/>
                </a:cubicBezTo>
                <a:lnTo>
                  <a:pt x="170349" y="0"/>
                </a:lnTo>
                <a:cubicBezTo>
                  <a:pt x="168267" y="0"/>
                  <a:pt x="166519" y="916"/>
                  <a:pt x="165270" y="2332"/>
                </a:cubicBezTo>
                <a:cubicBezTo>
                  <a:pt x="165270" y="2332"/>
                  <a:pt x="165103" y="2415"/>
                  <a:pt x="165020" y="2498"/>
                </a:cubicBezTo>
                <a:lnTo>
                  <a:pt x="1561" y="203012"/>
                </a:lnTo>
                <a:cubicBezTo>
                  <a:pt x="-520" y="205594"/>
                  <a:pt x="-520" y="209257"/>
                  <a:pt x="1561" y="211756"/>
                </a:cubicBezTo>
                <a:lnTo>
                  <a:pt x="165020" y="412270"/>
                </a:lnTo>
                <a:cubicBezTo>
                  <a:pt x="165020" y="412270"/>
                  <a:pt x="165187" y="412353"/>
                  <a:pt x="165270" y="412436"/>
                </a:cubicBezTo>
                <a:cubicBezTo>
                  <a:pt x="165686" y="412936"/>
                  <a:pt x="166269" y="413269"/>
                  <a:pt x="166852" y="413685"/>
                </a:cubicBezTo>
                <a:cubicBezTo>
                  <a:pt x="167102" y="413852"/>
                  <a:pt x="167268" y="414018"/>
                  <a:pt x="167601" y="414185"/>
                </a:cubicBezTo>
                <a:cubicBezTo>
                  <a:pt x="168434" y="414601"/>
                  <a:pt x="169433" y="414851"/>
                  <a:pt x="170433" y="414851"/>
                </a:cubicBezTo>
                <a:lnTo>
                  <a:pt x="1357446" y="414851"/>
                </a:lnTo>
                <a:cubicBezTo>
                  <a:pt x="1359528" y="414851"/>
                  <a:pt x="1361526" y="413935"/>
                  <a:pt x="1362775" y="412270"/>
                </a:cubicBezTo>
                <a:lnTo>
                  <a:pt x="1526234" y="211756"/>
                </a:lnTo>
                <a:cubicBezTo>
                  <a:pt x="1526234" y="211756"/>
                  <a:pt x="1526234" y="211506"/>
                  <a:pt x="1526401" y="211339"/>
                </a:cubicBezTo>
                <a:cubicBezTo>
                  <a:pt x="1527234" y="210173"/>
                  <a:pt x="1527817" y="208841"/>
                  <a:pt x="1527817" y="207342"/>
                </a:cubicBezTo>
                <a:close/>
                <a:moveTo>
                  <a:pt x="1506249" y="200597"/>
                </a:moveTo>
                <a:lnTo>
                  <a:pt x="337139" y="200597"/>
                </a:lnTo>
                <a:lnTo>
                  <a:pt x="185005" y="13906"/>
                </a:lnTo>
                <a:lnTo>
                  <a:pt x="1354116" y="13906"/>
                </a:lnTo>
                <a:lnTo>
                  <a:pt x="1506249" y="200597"/>
                </a:lnTo>
                <a:close/>
                <a:moveTo>
                  <a:pt x="170349" y="17986"/>
                </a:moveTo>
                <a:lnTo>
                  <a:pt x="324898" y="207509"/>
                </a:lnTo>
                <a:lnTo>
                  <a:pt x="170349" y="397031"/>
                </a:lnTo>
                <a:lnTo>
                  <a:pt x="15800" y="207509"/>
                </a:lnTo>
                <a:lnTo>
                  <a:pt x="170349" y="17986"/>
                </a:lnTo>
                <a:close/>
                <a:moveTo>
                  <a:pt x="1354032" y="401111"/>
                </a:moveTo>
                <a:lnTo>
                  <a:pt x="184921" y="401111"/>
                </a:lnTo>
                <a:lnTo>
                  <a:pt x="337056" y="214420"/>
                </a:lnTo>
                <a:lnTo>
                  <a:pt x="1506166" y="214420"/>
                </a:lnTo>
                <a:lnTo>
                  <a:pt x="1354032" y="40111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2" name="Google Shape;322;p16"/>
          <p:cNvSpPr/>
          <p:nvPr/>
        </p:nvSpPr>
        <p:spPr>
          <a:xfrm>
            <a:off x="216740" y="139935"/>
            <a:ext cx="435336" cy="253061"/>
          </a:xfrm>
          <a:custGeom>
            <a:avLst/>
            <a:gdLst/>
            <a:ahLst/>
            <a:cxnLst/>
            <a:rect l="l" t="t" r="r" b="b"/>
            <a:pathLst>
              <a:path w="1030382" h="598961" extrusionOk="0">
                <a:moveTo>
                  <a:pt x="407357" y="260052"/>
                </a:moveTo>
                <a:lnTo>
                  <a:pt x="475721" y="191604"/>
                </a:lnTo>
                <a:lnTo>
                  <a:pt x="623026" y="44300"/>
                </a:lnTo>
                <a:lnTo>
                  <a:pt x="1030383" y="451657"/>
                </a:lnTo>
                <a:lnTo>
                  <a:pt x="883078" y="598961"/>
                </a:lnTo>
                <a:lnTo>
                  <a:pt x="623026" y="338909"/>
                </a:lnTo>
                <a:lnTo>
                  <a:pt x="554661" y="407273"/>
                </a:lnTo>
                <a:lnTo>
                  <a:pt x="407357" y="554578"/>
                </a:lnTo>
                <a:lnTo>
                  <a:pt x="0" y="147305"/>
                </a:lnTo>
                <a:lnTo>
                  <a:pt x="147305" y="0"/>
                </a:lnTo>
                <a:lnTo>
                  <a:pt x="407357" y="260052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bg>
      <p:bgPr>
        <a:solidFill>
          <a:schemeClr val="lt1"/>
        </a:solidFill>
        <a:effectLst/>
      </p:bgPr>
    </p:bg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p17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7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26" name="Google Shape;326;p17"/>
          <p:cNvSpPr txBox="1">
            <a:spLocks noGrp="1"/>
          </p:cNvSpPr>
          <p:nvPr>
            <p:ph type="subTitle" idx="1"/>
          </p:nvPr>
        </p:nvSpPr>
        <p:spPr>
          <a:xfrm>
            <a:off x="720000" y="1710161"/>
            <a:ext cx="1986000" cy="1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27" name="Google Shape;327;p17"/>
          <p:cNvSpPr txBox="1">
            <a:spLocks noGrp="1"/>
          </p:cNvSpPr>
          <p:nvPr>
            <p:ph type="subTitle" idx="2"/>
          </p:nvPr>
        </p:nvSpPr>
        <p:spPr>
          <a:xfrm>
            <a:off x="3578999" y="1710161"/>
            <a:ext cx="1986000" cy="1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28" name="Google Shape;328;p17"/>
          <p:cNvSpPr txBox="1">
            <a:spLocks noGrp="1"/>
          </p:cNvSpPr>
          <p:nvPr>
            <p:ph type="subTitle" idx="3"/>
          </p:nvPr>
        </p:nvSpPr>
        <p:spPr>
          <a:xfrm>
            <a:off x="720000" y="3440450"/>
            <a:ext cx="1986000" cy="1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29" name="Google Shape;329;p17"/>
          <p:cNvSpPr txBox="1">
            <a:spLocks noGrp="1"/>
          </p:cNvSpPr>
          <p:nvPr>
            <p:ph type="subTitle" idx="4"/>
          </p:nvPr>
        </p:nvSpPr>
        <p:spPr>
          <a:xfrm>
            <a:off x="3578999" y="3440450"/>
            <a:ext cx="1986000" cy="1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30" name="Google Shape;330;p17"/>
          <p:cNvSpPr txBox="1">
            <a:spLocks noGrp="1"/>
          </p:cNvSpPr>
          <p:nvPr>
            <p:ph type="subTitle" idx="5"/>
          </p:nvPr>
        </p:nvSpPr>
        <p:spPr>
          <a:xfrm>
            <a:off x="6437997" y="1710161"/>
            <a:ext cx="1986000" cy="1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31" name="Google Shape;331;p17"/>
          <p:cNvSpPr txBox="1">
            <a:spLocks noGrp="1"/>
          </p:cNvSpPr>
          <p:nvPr>
            <p:ph type="subTitle" idx="6"/>
          </p:nvPr>
        </p:nvSpPr>
        <p:spPr>
          <a:xfrm>
            <a:off x="6437997" y="3440450"/>
            <a:ext cx="1986000" cy="1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32" name="Google Shape;332;p17"/>
          <p:cNvSpPr txBox="1">
            <a:spLocks noGrp="1"/>
          </p:cNvSpPr>
          <p:nvPr>
            <p:ph type="subTitle" idx="7"/>
          </p:nvPr>
        </p:nvSpPr>
        <p:spPr>
          <a:xfrm>
            <a:off x="720000" y="1336275"/>
            <a:ext cx="19860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ice"/>
              <a:buNone/>
              <a:defRPr sz="2000">
                <a:solidFill>
                  <a:schemeClr val="dk1"/>
                </a:solidFill>
                <a:latin typeface="Alice"/>
                <a:ea typeface="Alice"/>
                <a:cs typeface="Alice"/>
                <a:sym typeface="Alic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ice"/>
              <a:buNone/>
              <a:defRPr sz="2000">
                <a:latin typeface="Alice"/>
                <a:ea typeface="Alice"/>
                <a:cs typeface="Alice"/>
                <a:sym typeface="Alic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ice"/>
              <a:buNone/>
              <a:defRPr sz="2000">
                <a:latin typeface="Alice"/>
                <a:ea typeface="Alice"/>
                <a:cs typeface="Alice"/>
                <a:sym typeface="Alic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ice"/>
              <a:buNone/>
              <a:defRPr sz="2000">
                <a:latin typeface="Alice"/>
                <a:ea typeface="Alice"/>
                <a:cs typeface="Alice"/>
                <a:sym typeface="Alic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ice"/>
              <a:buNone/>
              <a:defRPr sz="2000">
                <a:latin typeface="Alice"/>
                <a:ea typeface="Alice"/>
                <a:cs typeface="Alice"/>
                <a:sym typeface="Alic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ice"/>
              <a:buNone/>
              <a:defRPr sz="2000">
                <a:latin typeface="Alice"/>
                <a:ea typeface="Alice"/>
                <a:cs typeface="Alice"/>
                <a:sym typeface="Alic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ice"/>
              <a:buNone/>
              <a:defRPr sz="2000">
                <a:latin typeface="Alice"/>
                <a:ea typeface="Alice"/>
                <a:cs typeface="Alice"/>
                <a:sym typeface="Alic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ice"/>
              <a:buNone/>
              <a:defRPr sz="2000">
                <a:latin typeface="Alice"/>
                <a:ea typeface="Alice"/>
                <a:cs typeface="Alice"/>
                <a:sym typeface="Alic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ice"/>
              <a:buNone/>
              <a:defRPr sz="2000">
                <a:latin typeface="Alice"/>
                <a:ea typeface="Alice"/>
                <a:cs typeface="Alice"/>
                <a:sym typeface="Alice"/>
              </a:defRPr>
            </a:lvl9pPr>
          </a:lstStyle>
          <a:p>
            <a:endParaRPr/>
          </a:p>
        </p:txBody>
      </p:sp>
      <p:sp>
        <p:nvSpPr>
          <p:cNvPr id="333" name="Google Shape;333;p17"/>
          <p:cNvSpPr txBox="1">
            <a:spLocks noGrp="1"/>
          </p:cNvSpPr>
          <p:nvPr>
            <p:ph type="subTitle" idx="8"/>
          </p:nvPr>
        </p:nvSpPr>
        <p:spPr>
          <a:xfrm>
            <a:off x="3578999" y="1336275"/>
            <a:ext cx="19860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ice"/>
              <a:buNone/>
              <a:defRPr sz="2000">
                <a:solidFill>
                  <a:schemeClr val="dk1"/>
                </a:solidFill>
                <a:latin typeface="Alice"/>
                <a:ea typeface="Alice"/>
                <a:cs typeface="Alice"/>
                <a:sym typeface="Alic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ice"/>
              <a:buNone/>
              <a:defRPr sz="2000">
                <a:latin typeface="Alice"/>
                <a:ea typeface="Alice"/>
                <a:cs typeface="Alice"/>
                <a:sym typeface="Alic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ice"/>
              <a:buNone/>
              <a:defRPr sz="2000">
                <a:latin typeface="Alice"/>
                <a:ea typeface="Alice"/>
                <a:cs typeface="Alice"/>
                <a:sym typeface="Alic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ice"/>
              <a:buNone/>
              <a:defRPr sz="2000">
                <a:latin typeface="Alice"/>
                <a:ea typeface="Alice"/>
                <a:cs typeface="Alice"/>
                <a:sym typeface="Alic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ice"/>
              <a:buNone/>
              <a:defRPr sz="2000">
                <a:latin typeface="Alice"/>
                <a:ea typeface="Alice"/>
                <a:cs typeface="Alice"/>
                <a:sym typeface="Alic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ice"/>
              <a:buNone/>
              <a:defRPr sz="2000">
                <a:latin typeface="Alice"/>
                <a:ea typeface="Alice"/>
                <a:cs typeface="Alice"/>
                <a:sym typeface="Alic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ice"/>
              <a:buNone/>
              <a:defRPr sz="2000">
                <a:latin typeface="Alice"/>
                <a:ea typeface="Alice"/>
                <a:cs typeface="Alice"/>
                <a:sym typeface="Alic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ice"/>
              <a:buNone/>
              <a:defRPr sz="2000">
                <a:latin typeface="Alice"/>
                <a:ea typeface="Alice"/>
                <a:cs typeface="Alice"/>
                <a:sym typeface="Alic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ice"/>
              <a:buNone/>
              <a:defRPr sz="2000">
                <a:latin typeface="Alice"/>
                <a:ea typeface="Alice"/>
                <a:cs typeface="Alice"/>
                <a:sym typeface="Alice"/>
              </a:defRPr>
            </a:lvl9pPr>
          </a:lstStyle>
          <a:p>
            <a:endParaRPr/>
          </a:p>
        </p:txBody>
      </p:sp>
      <p:sp>
        <p:nvSpPr>
          <p:cNvPr id="334" name="Google Shape;334;p17"/>
          <p:cNvSpPr txBox="1">
            <a:spLocks noGrp="1"/>
          </p:cNvSpPr>
          <p:nvPr>
            <p:ph type="subTitle" idx="9"/>
          </p:nvPr>
        </p:nvSpPr>
        <p:spPr>
          <a:xfrm>
            <a:off x="6437997" y="1336275"/>
            <a:ext cx="19860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ice"/>
              <a:buNone/>
              <a:defRPr sz="2000">
                <a:solidFill>
                  <a:schemeClr val="dk1"/>
                </a:solidFill>
                <a:latin typeface="Alice"/>
                <a:ea typeface="Alice"/>
                <a:cs typeface="Alice"/>
                <a:sym typeface="Alic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ice"/>
              <a:buNone/>
              <a:defRPr sz="2000">
                <a:latin typeface="Alice"/>
                <a:ea typeface="Alice"/>
                <a:cs typeface="Alice"/>
                <a:sym typeface="Alic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ice"/>
              <a:buNone/>
              <a:defRPr sz="2000">
                <a:latin typeface="Alice"/>
                <a:ea typeface="Alice"/>
                <a:cs typeface="Alice"/>
                <a:sym typeface="Alic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ice"/>
              <a:buNone/>
              <a:defRPr sz="2000">
                <a:latin typeface="Alice"/>
                <a:ea typeface="Alice"/>
                <a:cs typeface="Alice"/>
                <a:sym typeface="Alic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ice"/>
              <a:buNone/>
              <a:defRPr sz="2000">
                <a:latin typeface="Alice"/>
                <a:ea typeface="Alice"/>
                <a:cs typeface="Alice"/>
                <a:sym typeface="Alic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ice"/>
              <a:buNone/>
              <a:defRPr sz="2000">
                <a:latin typeface="Alice"/>
                <a:ea typeface="Alice"/>
                <a:cs typeface="Alice"/>
                <a:sym typeface="Alic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ice"/>
              <a:buNone/>
              <a:defRPr sz="2000">
                <a:latin typeface="Alice"/>
                <a:ea typeface="Alice"/>
                <a:cs typeface="Alice"/>
                <a:sym typeface="Alic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ice"/>
              <a:buNone/>
              <a:defRPr sz="2000">
                <a:latin typeface="Alice"/>
                <a:ea typeface="Alice"/>
                <a:cs typeface="Alice"/>
                <a:sym typeface="Alic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ice"/>
              <a:buNone/>
              <a:defRPr sz="2000">
                <a:latin typeface="Alice"/>
                <a:ea typeface="Alice"/>
                <a:cs typeface="Alice"/>
                <a:sym typeface="Alice"/>
              </a:defRPr>
            </a:lvl9pPr>
          </a:lstStyle>
          <a:p>
            <a:endParaRPr/>
          </a:p>
        </p:txBody>
      </p:sp>
      <p:sp>
        <p:nvSpPr>
          <p:cNvPr id="335" name="Google Shape;335;p17"/>
          <p:cNvSpPr txBox="1">
            <a:spLocks noGrp="1"/>
          </p:cNvSpPr>
          <p:nvPr>
            <p:ph type="subTitle" idx="13"/>
          </p:nvPr>
        </p:nvSpPr>
        <p:spPr>
          <a:xfrm>
            <a:off x="720000" y="3063352"/>
            <a:ext cx="19860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ice"/>
              <a:buNone/>
              <a:defRPr sz="2000">
                <a:solidFill>
                  <a:schemeClr val="dk1"/>
                </a:solidFill>
                <a:latin typeface="Alice"/>
                <a:ea typeface="Alice"/>
                <a:cs typeface="Alice"/>
                <a:sym typeface="Alic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ice"/>
              <a:buNone/>
              <a:defRPr sz="2000">
                <a:latin typeface="Alice"/>
                <a:ea typeface="Alice"/>
                <a:cs typeface="Alice"/>
                <a:sym typeface="Alic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ice"/>
              <a:buNone/>
              <a:defRPr sz="2000">
                <a:latin typeface="Alice"/>
                <a:ea typeface="Alice"/>
                <a:cs typeface="Alice"/>
                <a:sym typeface="Alic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ice"/>
              <a:buNone/>
              <a:defRPr sz="2000">
                <a:latin typeface="Alice"/>
                <a:ea typeface="Alice"/>
                <a:cs typeface="Alice"/>
                <a:sym typeface="Alic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ice"/>
              <a:buNone/>
              <a:defRPr sz="2000">
                <a:latin typeface="Alice"/>
                <a:ea typeface="Alice"/>
                <a:cs typeface="Alice"/>
                <a:sym typeface="Alic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ice"/>
              <a:buNone/>
              <a:defRPr sz="2000">
                <a:latin typeface="Alice"/>
                <a:ea typeface="Alice"/>
                <a:cs typeface="Alice"/>
                <a:sym typeface="Alic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ice"/>
              <a:buNone/>
              <a:defRPr sz="2000">
                <a:latin typeface="Alice"/>
                <a:ea typeface="Alice"/>
                <a:cs typeface="Alice"/>
                <a:sym typeface="Alic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ice"/>
              <a:buNone/>
              <a:defRPr sz="2000">
                <a:latin typeface="Alice"/>
                <a:ea typeface="Alice"/>
                <a:cs typeface="Alice"/>
                <a:sym typeface="Alic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ice"/>
              <a:buNone/>
              <a:defRPr sz="2000">
                <a:latin typeface="Alice"/>
                <a:ea typeface="Alice"/>
                <a:cs typeface="Alice"/>
                <a:sym typeface="Alice"/>
              </a:defRPr>
            </a:lvl9pPr>
          </a:lstStyle>
          <a:p>
            <a:endParaRPr/>
          </a:p>
        </p:txBody>
      </p:sp>
      <p:sp>
        <p:nvSpPr>
          <p:cNvPr id="336" name="Google Shape;336;p17"/>
          <p:cNvSpPr txBox="1">
            <a:spLocks noGrp="1"/>
          </p:cNvSpPr>
          <p:nvPr>
            <p:ph type="subTitle" idx="14"/>
          </p:nvPr>
        </p:nvSpPr>
        <p:spPr>
          <a:xfrm>
            <a:off x="3578999" y="3063352"/>
            <a:ext cx="19860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ice"/>
              <a:buNone/>
              <a:defRPr sz="2000">
                <a:solidFill>
                  <a:schemeClr val="dk1"/>
                </a:solidFill>
                <a:latin typeface="Alice"/>
                <a:ea typeface="Alice"/>
                <a:cs typeface="Alice"/>
                <a:sym typeface="Alic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ice"/>
              <a:buNone/>
              <a:defRPr sz="2000">
                <a:latin typeface="Alice"/>
                <a:ea typeface="Alice"/>
                <a:cs typeface="Alice"/>
                <a:sym typeface="Alic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ice"/>
              <a:buNone/>
              <a:defRPr sz="2000">
                <a:latin typeface="Alice"/>
                <a:ea typeface="Alice"/>
                <a:cs typeface="Alice"/>
                <a:sym typeface="Alic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ice"/>
              <a:buNone/>
              <a:defRPr sz="2000">
                <a:latin typeface="Alice"/>
                <a:ea typeface="Alice"/>
                <a:cs typeface="Alice"/>
                <a:sym typeface="Alic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ice"/>
              <a:buNone/>
              <a:defRPr sz="2000">
                <a:latin typeface="Alice"/>
                <a:ea typeface="Alice"/>
                <a:cs typeface="Alice"/>
                <a:sym typeface="Alic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ice"/>
              <a:buNone/>
              <a:defRPr sz="2000">
                <a:latin typeface="Alice"/>
                <a:ea typeface="Alice"/>
                <a:cs typeface="Alice"/>
                <a:sym typeface="Alic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ice"/>
              <a:buNone/>
              <a:defRPr sz="2000">
                <a:latin typeface="Alice"/>
                <a:ea typeface="Alice"/>
                <a:cs typeface="Alice"/>
                <a:sym typeface="Alic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ice"/>
              <a:buNone/>
              <a:defRPr sz="2000">
                <a:latin typeface="Alice"/>
                <a:ea typeface="Alice"/>
                <a:cs typeface="Alice"/>
                <a:sym typeface="Alic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ice"/>
              <a:buNone/>
              <a:defRPr sz="2000">
                <a:latin typeface="Alice"/>
                <a:ea typeface="Alice"/>
                <a:cs typeface="Alice"/>
                <a:sym typeface="Alice"/>
              </a:defRPr>
            </a:lvl9pPr>
          </a:lstStyle>
          <a:p>
            <a:endParaRPr/>
          </a:p>
        </p:txBody>
      </p:sp>
      <p:sp>
        <p:nvSpPr>
          <p:cNvPr id="337" name="Google Shape;337;p17"/>
          <p:cNvSpPr txBox="1">
            <a:spLocks noGrp="1"/>
          </p:cNvSpPr>
          <p:nvPr>
            <p:ph type="subTitle" idx="15"/>
          </p:nvPr>
        </p:nvSpPr>
        <p:spPr>
          <a:xfrm>
            <a:off x="6437997" y="3063352"/>
            <a:ext cx="19860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ice"/>
              <a:buNone/>
              <a:defRPr sz="2000">
                <a:solidFill>
                  <a:schemeClr val="dk1"/>
                </a:solidFill>
                <a:latin typeface="Alice"/>
                <a:ea typeface="Alice"/>
                <a:cs typeface="Alice"/>
                <a:sym typeface="Alic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ice"/>
              <a:buNone/>
              <a:defRPr sz="2000">
                <a:latin typeface="Alice"/>
                <a:ea typeface="Alice"/>
                <a:cs typeface="Alice"/>
                <a:sym typeface="Alic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ice"/>
              <a:buNone/>
              <a:defRPr sz="2000">
                <a:latin typeface="Alice"/>
                <a:ea typeface="Alice"/>
                <a:cs typeface="Alice"/>
                <a:sym typeface="Alic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ice"/>
              <a:buNone/>
              <a:defRPr sz="2000">
                <a:latin typeface="Alice"/>
                <a:ea typeface="Alice"/>
                <a:cs typeface="Alice"/>
                <a:sym typeface="Alic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ice"/>
              <a:buNone/>
              <a:defRPr sz="2000">
                <a:latin typeface="Alice"/>
                <a:ea typeface="Alice"/>
                <a:cs typeface="Alice"/>
                <a:sym typeface="Alic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ice"/>
              <a:buNone/>
              <a:defRPr sz="2000">
                <a:latin typeface="Alice"/>
                <a:ea typeface="Alice"/>
                <a:cs typeface="Alice"/>
                <a:sym typeface="Alic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ice"/>
              <a:buNone/>
              <a:defRPr sz="2000">
                <a:latin typeface="Alice"/>
                <a:ea typeface="Alice"/>
                <a:cs typeface="Alice"/>
                <a:sym typeface="Alic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ice"/>
              <a:buNone/>
              <a:defRPr sz="2000">
                <a:latin typeface="Alice"/>
                <a:ea typeface="Alice"/>
                <a:cs typeface="Alice"/>
                <a:sym typeface="Alic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ice"/>
              <a:buNone/>
              <a:defRPr sz="2000">
                <a:latin typeface="Alice"/>
                <a:ea typeface="Alice"/>
                <a:cs typeface="Alice"/>
                <a:sym typeface="Alice"/>
              </a:defRPr>
            </a:lvl9pPr>
          </a:lstStyle>
          <a:p>
            <a:endParaRPr/>
          </a:p>
        </p:txBody>
      </p:sp>
      <p:sp>
        <p:nvSpPr>
          <p:cNvPr id="338" name="Google Shape;338;p17"/>
          <p:cNvSpPr/>
          <p:nvPr/>
        </p:nvSpPr>
        <p:spPr>
          <a:xfrm>
            <a:off x="8743015" y="2244845"/>
            <a:ext cx="253165" cy="253165"/>
          </a:xfrm>
          <a:custGeom>
            <a:avLst/>
            <a:gdLst/>
            <a:ahLst/>
            <a:cxnLst/>
            <a:rect l="l" t="t" r="r" b="b"/>
            <a:pathLst>
              <a:path w="406690" h="406690" extrusionOk="0">
                <a:moveTo>
                  <a:pt x="390120" y="186774"/>
                </a:moveTo>
                <a:lnTo>
                  <a:pt x="219916" y="186774"/>
                </a:lnTo>
                <a:lnTo>
                  <a:pt x="219916" y="16571"/>
                </a:lnTo>
                <a:cubicBezTo>
                  <a:pt x="219916" y="7411"/>
                  <a:pt x="212505" y="0"/>
                  <a:pt x="203345" y="0"/>
                </a:cubicBezTo>
                <a:cubicBezTo>
                  <a:pt x="194186" y="0"/>
                  <a:pt x="186775" y="7411"/>
                  <a:pt x="186775" y="16571"/>
                </a:cubicBezTo>
                <a:lnTo>
                  <a:pt x="186775" y="186774"/>
                </a:lnTo>
                <a:lnTo>
                  <a:pt x="16571" y="186774"/>
                </a:lnTo>
                <a:cubicBezTo>
                  <a:pt x="7411" y="186774"/>
                  <a:pt x="0" y="194186"/>
                  <a:pt x="0" y="203345"/>
                </a:cubicBezTo>
                <a:cubicBezTo>
                  <a:pt x="0" y="212505"/>
                  <a:pt x="7411" y="219916"/>
                  <a:pt x="16571" y="219916"/>
                </a:cubicBezTo>
                <a:lnTo>
                  <a:pt x="186775" y="219916"/>
                </a:lnTo>
                <a:lnTo>
                  <a:pt x="186775" y="390120"/>
                </a:lnTo>
                <a:cubicBezTo>
                  <a:pt x="186775" y="399280"/>
                  <a:pt x="194186" y="406691"/>
                  <a:pt x="203345" y="406691"/>
                </a:cubicBezTo>
                <a:cubicBezTo>
                  <a:pt x="212505" y="406691"/>
                  <a:pt x="219916" y="399280"/>
                  <a:pt x="219916" y="390120"/>
                </a:cubicBezTo>
                <a:lnTo>
                  <a:pt x="219916" y="219916"/>
                </a:lnTo>
                <a:lnTo>
                  <a:pt x="390120" y="219916"/>
                </a:lnTo>
                <a:cubicBezTo>
                  <a:pt x="399280" y="219916"/>
                  <a:pt x="406691" y="212505"/>
                  <a:pt x="406691" y="203345"/>
                </a:cubicBezTo>
                <a:cubicBezTo>
                  <a:pt x="406691" y="194186"/>
                  <a:pt x="399280" y="186774"/>
                  <a:pt x="390120" y="186774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9" name="Google Shape;339;p17"/>
          <p:cNvSpPr/>
          <p:nvPr/>
        </p:nvSpPr>
        <p:spPr>
          <a:xfrm>
            <a:off x="5496190" y="126270"/>
            <a:ext cx="253165" cy="253165"/>
          </a:xfrm>
          <a:custGeom>
            <a:avLst/>
            <a:gdLst/>
            <a:ahLst/>
            <a:cxnLst/>
            <a:rect l="l" t="t" r="r" b="b"/>
            <a:pathLst>
              <a:path w="406690" h="406690" extrusionOk="0">
                <a:moveTo>
                  <a:pt x="390120" y="186774"/>
                </a:moveTo>
                <a:lnTo>
                  <a:pt x="219916" y="186774"/>
                </a:lnTo>
                <a:lnTo>
                  <a:pt x="219916" y="16571"/>
                </a:lnTo>
                <a:cubicBezTo>
                  <a:pt x="219916" y="7411"/>
                  <a:pt x="212505" y="0"/>
                  <a:pt x="203345" y="0"/>
                </a:cubicBezTo>
                <a:cubicBezTo>
                  <a:pt x="194186" y="0"/>
                  <a:pt x="186775" y="7411"/>
                  <a:pt x="186775" y="16571"/>
                </a:cubicBezTo>
                <a:lnTo>
                  <a:pt x="186775" y="186774"/>
                </a:lnTo>
                <a:lnTo>
                  <a:pt x="16571" y="186774"/>
                </a:lnTo>
                <a:cubicBezTo>
                  <a:pt x="7411" y="186774"/>
                  <a:pt x="0" y="194186"/>
                  <a:pt x="0" y="203345"/>
                </a:cubicBezTo>
                <a:cubicBezTo>
                  <a:pt x="0" y="212505"/>
                  <a:pt x="7411" y="219916"/>
                  <a:pt x="16571" y="219916"/>
                </a:cubicBezTo>
                <a:lnTo>
                  <a:pt x="186775" y="219916"/>
                </a:lnTo>
                <a:lnTo>
                  <a:pt x="186775" y="390120"/>
                </a:lnTo>
                <a:cubicBezTo>
                  <a:pt x="186775" y="399280"/>
                  <a:pt x="194186" y="406691"/>
                  <a:pt x="203345" y="406691"/>
                </a:cubicBezTo>
                <a:cubicBezTo>
                  <a:pt x="212505" y="406691"/>
                  <a:pt x="219916" y="399280"/>
                  <a:pt x="219916" y="390120"/>
                </a:cubicBezTo>
                <a:lnTo>
                  <a:pt x="219916" y="219916"/>
                </a:lnTo>
                <a:lnTo>
                  <a:pt x="390120" y="219916"/>
                </a:lnTo>
                <a:cubicBezTo>
                  <a:pt x="399280" y="219916"/>
                  <a:pt x="406691" y="212505"/>
                  <a:pt x="406691" y="203345"/>
                </a:cubicBezTo>
                <a:cubicBezTo>
                  <a:pt x="406691" y="194186"/>
                  <a:pt x="399280" y="186774"/>
                  <a:pt x="390120" y="186774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0" name="Google Shape;340;p17"/>
          <p:cNvSpPr/>
          <p:nvPr/>
        </p:nvSpPr>
        <p:spPr>
          <a:xfrm>
            <a:off x="195321" y="2976579"/>
            <a:ext cx="152509" cy="152509"/>
          </a:xfrm>
          <a:custGeom>
            <a:avLst/>
            <a:gdLst/>
            <a:ahLst/>
            <a:cxnLst/>
            <a:rect l="l" t="t" r="r" b="b"/>
            <a:pathLst>
              <a:path w="406690" h="406690" extrusionOk="0">
                <a:moveTo>
                  <a:pt x="390120" y="186774"/>
                </a:moveTo>
                <a:lnTo>
                  <a:pt x="219916" y="186774"/>
                </a:lnTo>
                <a:lnTo>
                  <a:pt x="219916" y="16571"/>
                </a:lnTo>
                <a:cubicBezTo>
                  <a:pt x="219916" y="7411"/>
                  <a:pt x="212505" y="0"/>
                  <a:pt x="203345" y="0"/>
                </a:cubicBezTo>
                <a:cubicBezTo>
                  <a:pt x="194186" y="0"/>
                  <a:pt x="186775" y="7411"/>
                  <a:pt x="186775" y="16571"/>
                </a:cubicBezTo>
                <a:lnTo>
                  <a:pt x="186775" y="186774"/>
                </a:lnTo>
                <a:lnTo>
                  <a:pt x="16571" y="186774"/>
                </a:lnTo>
                <a:cubicBezTo>
                  <a:pt x="7411" y="186774"/>
                  <a:pt x="0" y="194186"/>
                  <a:pt x="0" y="203345"/>
                </a:cubicBezTo>
                <a:cubicBezTo>
                  <a:pt x="0" y="212505"/>
                  <a:pt x="7411" y="219916"/>
                  <a:pt x="16571" y="219916"/>
                </a:cubicBezTo>
                <a:lnTo>
                  <a:pt x="186775" y="219916"/>
                </a:lnTo>
                <a:lnTo>
                  <a:pt x="186775" y="390120"/>
                </a:lnTo>
                <a:cubicBezTo>
                  <a:pt x="186775" y="399280"/>
                  <a:pt x="194186" y="406691"/>
                  <a:pt x="203345" y="406691"/>
                </a:cubicBezTo>
                <a:cubicBezTo>
                  <a:pt x="212505" y="406691"/>
                  <a:pt x="219916" y="399280"/>
                  <a:pt x="219916" y="390120"/>
                </a:cubicBezTo>
                <a:lnTo>
                  <a:pt x="219916" y="219916"/>
                </a:lnTo>
                <a:lnTo>
                  <a:pt x="390120" y="219916"/>
                </a:lnTo>
                <a:cubicBezTo>
                  <a:pt x="399280" y="219916"/>
                  <a:pt x="406691" y="212505"/>
                  <a:pt x="406691" y="203345"/>
                </a:cubicBezTo>
                <a:cubicBezTo>
                  <a:pt x="406691" y="194186"/>
                  <a:pt x="399280" y="186774"/>
                  <a:pt x="390120" y="186774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1" name="Google Shape;341;p17"/>
          <p:cNvSpPr/>
          <p:nvPr/>
        </p:nvSpPr>
        <p:spPr>
          <a:xfrm>
            <a:off x="3052448" y="4790437"/>
            <a:ext cx="737171" cy="200165"/>
          </a:xfrm>
          <a:custGeom>
            <a:avLst/>
            <a:gdLst/>
            <a:ahLst/>
            <a:cxnLst/>
            <a:rect l="l" t="t" r="r" b="b"/>
            <a:pathLst>
              <a:path w="1527816" h="414850" extrusionOk="0">
                <a:moveTo>
                  <a:pt x="1527733" y="207509"/>
                </a:moveTo>
                <a:cubicBezTo>
                  <a:pt x="1527733" y="206010"/>
                  <a:pt x="1527150" y="204678"/>
                  <a:pt x="1526318" y="203512"/>
                </a:cubicBezTo>
                <a:cubicBezTo>
                  <a:pt x="1526234" y="203429"/>
                  <a:pt x="1526318" y="203262"/>
                  <a:pt x="1526151" y="203095"/>
                </a:cubicBezTo>
                <a:lnTo>
                  <a:pt x="1362692" y="2581"/>
                </a:lnTo>
                <a:cubicBezTo>
                  <a:pt x="1361360" y="999"/>
                  <a:pt x="1359444" y="0"/>
                  <a:pt x="1357363" y="0"/>
                </a:cubicBezTo>
                <a:lnTo>
                  <a:pt x="170349" y="0"/>
                </a:lnTo>
                <a:cubicBezTo>
                  <a:pt x="168267" y="0"/>
                  <a:pt x="166519" y="916"/>
                  <a:pt x="165270" y="2332"/>
                </a:cubicBezTo>
                <a:cubicBezTo>
                  <a:pt x="165270" y="2332"/>
                  <a:pt x="165103" y="2415"/>
                  <a:pt x="165020" y="2498"/>
                </a:cubicBezTo>
                <a:lnTo>
                  <a:pt x="1561" y="203012"/>
                </a:lnTo>
                <a:cubicBezTo>
                  <a:pt x="-520" y="205594"/>
                  <a:pt x="-520" y="209257"/>
                  <a:pt x="1561" y="211756"/>
                </a:cubicBezTo>
                <a:lnTo>
                  <a:pt x="165020" y="412270"/>
                </a:lnTo>
                <a:cubicBezTo>
                  <a:pt x="165020" y="412270"/>
                  <a:pt x="165187" y="412353"/>
                  <a:pt x="165270" y="412436"/>
                </a:cubicBezTo>
                <a:cubicBezTo>
                  <a:pt x="165686" y="412936"/>
                  <a:pt x="166269" y="413269"/>
                  <a:pt x="166852" y="413685"/>
                </a:cubicBezTo>
                <a:cubicBezTo>
                  <a:pt x="167102" y="413852"/>
                  <a:pt x="167268" y="414018"/>
                  <a:pt x="167601" y="414185"/>
                </a:cubicBezTo>
                <a:cubicBezTo>
                  <a:pt x="168434" y="414601"/>
                  <a:pt x="169433" y="414851"/>
                  <a:pt x="170433" y="414851"/>
                </a:cubicBezTo>
                <a:lnTo>
                  <a:pt x="1357446" y="414851"/>
                </a:lnTo>
                <a:cubicBezTo>
                  <a:pt x="1359528" y="414851"/>
                  <a:pt x="1361526" y="413935"/>
                  <a:pt x="1362775" y="412270"/>
                </a:cubicBezTo>
                <a:lnTo>
                  <a:pt x="1526234" y="211756"/>
                </a:lnTo>
                <a:cubicBezTo>
                  <a:pt x="1526234" y="211756"/>
                  <a:pt x="1526234" y="211506"/>
                  <a:pt x="1526401" y="211339"/>
                </a:cubicBezTo>
                <a:cubicBezTo>
                  <a:pt x="1527234" y="210173"/>
                  <a:pt x="1527817" y="208841"/>
                  <a:pt x="1527817" y="207342"/>
                </a:cubicBezTo>
                <a:close/>
                <a:moveTo>
                  <a:pt x="1506249" y="200597"/>
                </a:moveTo>
                <a:lnTo>
                  <a:pt x="337139" y="200597"/>
                </a:lnTo>
                <a:lnTo>
                  <a:pt x="185005" y="13906"/>
                </a:lnTo>
                <a:lnTo>
                  <a:pt x="1354116" y="13906"/>
                </a:lnTo>
                <a:lnTo>
                  <a:pt x="1506249" y="200597"/>
                </a:lnTo>
                <a:close/>
                <a:moveTo>
                  <a:pt x="170349" y="17986"/>
                </a:moveTo>
                <a:lnTo>
                  <a:pt x="324898" y="207509"/>
                </a:lnTo>
                <a:lnTo>
                  <a:pt x="170349" y="397031"/>
                </a:lnTo>
                <a:lnTo>
                  <a:pt x="15800" y="207509"/>
                </a:lnTo>
                <a:lnTo>
                  <a:pt x="170349" y="17986"/>
                </a:lnTo>
                <a:close/>
                <a:moveTo>
                  <a:pt x="1354032" y="401111"/>
                </a:moveTo>
                <a:lnTo>
                  <a:pt x="184921" y="401111"/>
                </a:lnTo>
                <a:lnTo>
                  <a:pt x="337056" y="214420"/>
                </a:lnTo>
                <a:lnTo>
                  <a:pt x="1506166" y="214420"/>
                </a:lnTo>
                <a:lnTo>
                  <a:pt x="1354032" y="40111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42" name="Google Shape;342;p17"/>
          <p:cNvGrpSpPr/>
          <p:nvPr/>
        </p:nvGrpSpPr>
        <p:grpSpPr>
          <a:xfrm rot="5400000" flipH="1">
            <a:off x="583021" y="-123050"/>
            <a:ext cx="260411" cy="811156"/>
            <a:chOff x="2790331" y="3433650"/>
            <a:chExt cx="584275" cy="1819960"/>
          </a:xfrm>
        </p:grpSpPr>
        <p:grpSp>
          <p:nvGrpSpPr>
            <p:cNvPr id="343" name="Google Shape;343;p17"/>
            <p:cNvGrpSpPr/>
            <p:nvPr/>
          </p:nvGrpSpPr>
          <p:grpSpPr>
            <a:xfrm>
              <a:off x="3271749" y="3433650"/>
              <a:ext cx="102857" cy="1819960"/>
              <a:chOff x="3271749" y="3433650"/>
              <a:chExt cx="102857" cy="1819960"/>
            </a:xfrm>
          </p:grpSpPr>
          <p:sp>
            <p:nvSpPr>
              <p:cNvPr id="344" name="Google Shape;344;p17"/>
              <p:cNvSpPr/>
              <p:nvPr/>
            </p:nvSpPr>
            <p:spPr>
              <a:xfrm rot="-1359176">
                <a:off x="3283849" y="3445750"/>
                <a:ext cx="78576" cy="7857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78607" y="39303"/>
                    </a:moveTo>
                    <a:cubicBezTo>
                      <a:pt x="78607" y="61010"/>
                      <a:pt x="61010" y="78607"/>
                      <a:pt x="39303" y="78607"/>
                    </a:cubicBezTo>
                    <a:cubicBezTo>
                      <a:pt x="17597" y="78607"/>
                      <a:pt x="0" y="61010"/>
                      <a:pt x="0" y="39303"/>
                    </a:cubicBezTo>
                    <a:cubicBezTo>
                      <a:pt x="0" y="17597"/>
                      <a:pt x="17597" y="0"/>
                      <a:pt x="39303" y="0"/>
                    </a:cubicBezTo>
                    <a:cubicBezTo>
                      <a:pt x="61010" y="0"/>
                      <a:pt x="78607" y="17597"/>
                      <a:pt x="78607" y="3930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5" name="Google Shape;345;p17"/>
              <p:cNvSpPr/>
              <p:nvPr/>
            </p:nvSpPr>
            <p:spPr>
              <a:xfrm rot="-1359176">
                <a:off x="3283919" y="3733954"/>
                <a:ext cx="78576" cy="7857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78607" y="39303"/>
                    </a:moveTo>
                    <a:cubicBezTo>
                      <a:pt x="78607" y="61010"/>
                      <a:pt x="61010" y="78607"/>
                      <a:pt x="39303" y="78607"/>
                    </a:cubicBezTo>
                    <a:cubicBezTo>
                      <a:pt x="17597" y="78607"/>
                      <a:pt x="0" y="61010"/>
                      <a:pt x="0" y="39303"/>
                    </a:cubicBezTo>
                    <a:cubicBezTo>
                      <a:pt x="0" y="17597"/>
                      <a:pt x="17597" y="0"/>
                      <a:pt x="39303" y="0"/>
                    </a:cubicBezTo>
                    <a:cubicBezTo>
                      <a:pt x="61010" y="0"/>
                      <a:pt x="78607" y="17597"/>
                      <a:pt x="78607" y="3930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6" name="Google Shape;346;p17"/>
              <p:cNvSpPr/>
              <p:nvPr/>
            </p:nvSpPr>
            <p:spPr>
              <a:xfrm rot="-1359176">
                <a:off x="3283873" y="4022080"/>
                <a:ext cx="78576" cy="7857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78607" y="39303"/>
                    </a:moveTo>
                    <a:cubicBezTo>
                      <a:pt x="78607" y="61010"/>
                      <a:pt x="61010" y="78607"/>
                      <a:pt x="39303" y="78607"/>
                    </a:cubicBezTo>
                    <a:cubicBezTo>
                      <a:pt x="17597" y="78607"/>
                      <a:pt x="0" y="61010"/>
                      <a:pt x="0" y="39303"/>
                    </a:cubicBezTo>
                    <a:cubicBezTo>
                      <a:pt x="0" y="17597"/>
                      <a:pt x="17597" y="0"/>
                      <a:pt x="39303" y="0"/>
                    </a:cubicBezTo>
                    <a:cubicBezTo>
                      <a:pt x="61010" y="0"/>
                      <a:pt x="78607" y="17597"/>
                      <a:pt x="78607" y="3930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7" name="Google Shape;347;p17"/>
              <p:cNvSpPr/>
              <p:nvPr/>
            </p:nvSpPr>
            <p:spPr>
              <a:xfrm rot="-1359176">
                <a:off x="3283859" y="4310283"/>
                <a:ext cx="78576" cy="7857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78607" y="39303"/>
                    </a:moveTo>
                    <a:cubicBezTo>
                      <a:pt x="78607" y="61010"/>
                      <a:pt x="61010" y="78607"/>
                      <a:pt x="39303" y="78607"/>
                    </a:cubicBezTo>
                    <a:cubicBezTo>
                      <a:pt x="17597" y="78607"/>
                      <a:pt x="0" y="61010"/>
                      <a:pt x="0" y="39303"/>
                    </a:cubicBezTo>
                    <a:cubicBezTo>
                      <a:pt x="0" y="17597"/>
                      <a:pt x="17597" y="0"/>
                      <a:pt x="39303" y="0"/>
                    </a:cubicBezTo>
                    <a:cubicBezTo>
                      <a:pt x="61010" y="0"/>
                      <a:pt x="78607" y="17597"/>
                      <a:pt x="78607" y="3930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8" name="Google Shape;348;p17"/>
              <p:cNvSpPr/>
              <p:nvPr/>
            </p:nvSpPr>
            <p:spPr>
              <a:xfrm rot="-1359176">
                <a:off x="3283929" y="4598486"/>
                <a:ext cx="78576" cy="7857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78607" y="39303"/>
                    </a:moveTo>
                    <a:cubicBezTo>
                      <a:pt x="78607" y="61010"/>
                      <a:pt x="61010" y="78607"/>
                      <a:pt x="39303" y="78607"/>
                    </a:cubicBezTo>
                    <a:cubicBezTo>
                      <a:pt x="17597" y="78607"/>
                      <a:pt x="0" y="61010"/>
                      <a:pt x="0" y="39303"/>
                    </a:cubicBezTo>
                    <a:cubicBezTo>
                      <a:pt x="0" y="17597"/>
                      <a:pt x="17597" y="0"/>
                      <a:pt x="39303" y="0"/>
                    </a:cubicBezTo>
                    <a:cubicBezTo>
                      <a:pt x="61010" y="0"/>
                      <a:pt x="78607" y="17597"/>
                      <a:pt x="78607" y="3930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" name="Google Shape;349;p17"/>
              <p:cNvSpPr/>
              <p:nvPr/>
            </p:nvSpPr>
            <p:spPr>
              <a:xfrm rot="-1359176">
                <a:off x="3283915" y="4886690"/>
                <a:ext cx="78576" cy="7857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78607" y="39303"/>
                    </a:moveTo>
                    <a:cubicBezTo>
                      <a:pt x="78607" y="61010"/>
                      <a:pt x="61010" y="78606"/>
                      <a:pt x="39303" y="78606"/>
                    </a:cubicBezTo>
                    <a:cubicBezTo>
                      <a:pt x="17597" y="78606"/>
                      <a:pt x="0" y="61010"/>
                      <a:pt x="0" y="39303"/>
                    </a:cubicBezTo>
                    <a:cubicBezTo>
                      <a:pt x="0" y="17596"/>
                      <a:pt x="17597" y="0"/>
                      <a:pt x="39303" y="0"/>
                    </a:cubicBezTo>
                    <a:cubicBezTo>
                      <a:pt x="61010" y="0"/>
                      <a:pt x="78607" y="17597"/>
                      <a:pt x="78607" y="3930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0" name="Google Shape;350;p17"/>
              <p:cNvSpPr/>
              <p:nvPr/>
            </p:nvSpPr>
            <p:spPr>
              <a:xfrm>
                <a:off x="3283705" y="5175004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4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4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1" name="Google Shape;351;p17"/>
            <p:cNvGrpSpPr/>
            <p:nvPr/>
          </p:nvGrpSpPr>
          <p:grpSpPr>
            <a:xfrm>
              <a:off x="3036976" y="3445903"/>
              <a:ext cx="78606" cy="1807707"/>
              <a:chOff x="3036976" y="3445903"/>
              <a:chExt cx="78606" cy="1807707"/>
            </a:xfrm>
          </p:grpSpPr>
          <p:sp>
            <p:nvSpPr>
              <p:cNvPr id="352" name="Google Shape;352;p17"/>
              <p:cNvSpPr/>
              <p:nvPr/>
            </p:nvSpPr>
            <p:spPr>
              <a:xfrm>
                <a:off x="3036976" y="3445903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3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3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3" name="Google Shape;353;p17"/>
              <p:cNvSpPr/>
              <p:nvPr/>
            </p:nvSpPr>
            <p:spPr>
              <a:xfrm>
                <a:off x="3036976" y="3734100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3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3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4" name="Google Shape;354;p17"/>
              <p:cNvSpPr/>
              <p:nvPr/>
            </p:nvSpPr>
            <p:spPr>
              <a:xfrm>
                <a:off x="3036976" y="4022298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3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3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5" name="Google Shape;355;p17"/>
              <p:cNvSpPr/>
              <p:nvPr/>
            </p:nvSpPr>
            <p:spPr>
              <a:xfrm>
                <a:off x="3036976" y="4310412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3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3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6" name="Google Shape;356;p17"/>
              <p:cNvSpPr/>
              <p:nvPr/>
            </p:nvSpPr>
            <p:spPr>
              <a:xfrm>
                <a:off x="3036976" y="4598609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3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3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7" name="Google Shape;357;p17"/>
              <p:cNvSpPr/>
              <p:nvPr/>
            </p:nvSpPr>
            <p:spPr>
              <a:xfrm>
                <a:off x="3036976" y="4886806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3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3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8" name="Google Shape;358;p17"/>
              <p:cNvSpPr/>
              <p:nvPr/>
            </p:nvSpPr>
            <p:spPr>
              <a:xfrm>
                <a:off x="3036976" y="5175004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4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4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9" name="Google Shape;359;p17"/>
            <p:cNvGrpSpPr/>
            <p:nvPr/>
          </p:nvGrpSpPr>
          <p:grpSpPr>
            <a:xfrm>
              <a:off x="2790331" y="3445903"/>
              <a:ext cx="78606" cy="1807707"/>
              <a:chOff x="2790331" y="3445903"/>
              <a:chExt cx="78606" cy="1807707"/>
            </a:xfrm>
          </p:grpSpPr>
          <p:sp>
            <p:nvSpPr>
              <p:cNvPr id="360" name="Google Shape;360;p17"/>
              <p:cNvSpPr/>
              <p:nvPr/>
            </p:nvSpPr>
            <p:spPr>
              <a:xfrm>
                <a:off x="2790331" y="3445903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3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3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1" name="Google Shape;361;p17"/>
              <p:cNvSpPr/>
              <p:nvPr/>
            </p:nvSpPr>
            <p:spPr>
              <a:xfrm>
                <a:off x="2790331" y="3734100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3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3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2" name="Google Shape;362;p17"/>
              <p:cNvSpPr/>
              <p:nvPr/>
            </p:nvSpPr>
            <p:spPr>
              <a:xfrm>
                <a:off x="2790331" y="4022298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3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3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3" name="Google Shape;363;p17"/>
              <p:cNvSpPr/>
              <p:nvPr/>
            </p:nvSpPr>
            <p:spPr>
              <a:xfrm>
                <a:off x="2790331" y="4310412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3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3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4" name="Google Shape;364;p17"/>
              <p:cNvSpPr/>
              <p:nvPr/>
            </p:nvSpPr>
            <p:spPr>
              <a:xfrm>
                <a:off x="2790331" y="4598609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3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3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5" name="Google Shape;365;p17"/>
              <p:cNvSpPr/>
              <p:nvPr/>
            </p:nvSpPr>
            <p:spPr>
              <a:xfrm>
                <a:off x="2790331" y="4886806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3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3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6" name="Google Shape;366;p17"/>
              <p:cNvSpPr/>
              <p:nvPr/>
            </p:nvSpPr>
            <p:spPr>
              <a:xfrm>
                <a:off x="2790331" y="5175004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4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4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67" name="Google Shape;367;p17"/>
          <p:cNvSpPr/>
          <p:nvPr/>
        </p:nvSpPr>
        <p:spPr>
          <a:xfrm>
            <a:off x="8424001" y="4419400"/>
            <a:ext cx="571172" cy="571190"/>
          </a:xfrm>
          <a:custGeom>
            <a:avLst/>
            <a:gdLst/>
            <a:ahLst/>
            <a:cxnLst/>
            <a:rect l="l" t="t" r="r" b="b"/>
            <a:pathLst>
              <a:path w="1276362" h="1276403" extrusionOk="0">
                <a:moveTo>
                  <a:pt x="1226109" y="50337"/>
                </a:moveTo>
                <a:cubicBezTo>
                  <a:pt x="1158993" y="-16779"/>
                  <a:pt x="1049743" y="-16779"/>
                  <a:pt x="982544" y="50337"/>
                </a:cubicBezTo>
                <a:cubicBezTo>
                  <a:pt x="961477" y="71404"/>
                  <a:pt x="946988" y="96718"/>
                  <a:pt x="939160" y="123448"/>
                </a:cubicBezTo>
                <a:cubicBezTo>
                  <a:pt x="912347" y="131275"/>
                  <a:pt x="887117" y="145764"/>
                  <a:pt x="866049" y="166831"/>
                </a:cubicBezTo>
                <a:cubicBezTo>
                  <a:pt x="845315" y="187566"/>
                  <a:pt x="830576" y="212630"/>
                  <a:pt x="822582" y="239942"/>
                </a:cubicBezTo>
                <a:cubicBezTo>
                  <a:pt x="795769" y="247770"/>
                  <a:pt x="770539" y="262259"/>
                  <a:pt x="749471" y="283326"/>
                </a:cubicBezTo>
                <a:cubicBezTo>
                  <a:pt x="728404" y="304393"/>
                  <a:pt x="713915" y="329624"/>
                  <a:pt x="706088" y="356437"/>
                </a:cubicBezTo>
                <a:cubicBezTo>
                  <a:pt x="678692" y="364431"/>
                  <a:pt x="653628" y="379170"/>
                  <a:pt x="632893" y="399904"/>
                </a:cubicBezTo>
                <a:cubicBezTo>
                  <a:pt x="612159" y="420638"/>
                  <a:pt x="597420" y="445703"/>
                  <a:pt x="589426" y="473098"/>
                </a:cubicBezTo>
                <a:cubicBezTo>
                  <a:pt x="562697" y="480926"/>
                  <a:pt x="537466" y="495415"/>
                  <a:pt x="516315" y="516482"/>
                </a:cubicBezTo>
                <a:cubicBezTo>
                  <a:pt x="495248" y="537549"/>
                  <a:pt x="480759" y="562863"/>
                  <a:pt x="472932" y="589593"/>
                </a:cubicBezTo>
                <a:cubicBezTo>
                  <a:pt x="446119" y="597420"/>
                  <a:pt x="420888" y="611909"/>
                  <a:pt x="399821" y="632977"/>
                </a:cubicBezTo>
                <a:cubicBezTo>
                  <a:pt x="378754" y="654044"/>
                  <a:pt x="364264" y="679358"/>
                  <a:pt x="356437" y="706088"/>
                </a:cubicBezTo>
                <a:cubicBezTo>
                  <a:pt x="329624" y="713915"/>
                  <a:pt x="304393" y="728404"/>
                  <a:pt x="283326" y="749471"/>
                </a:cubicBezTo>
                <a:cubicBezTo>
                  <a:pt x="262259" y="770539"/>
                  <a:pt x="247770" y="795853"/>
                  <a:pt x="239942" y="822582"/>
                </a:cubicBezTo>
                <a:cubicBezTo>
                  <a:pt x="213129" y="830410"/>
                  <a:pt x="187899" y="844899"/>
                  <a:pt x="166831" y="865966"/>
                </a:cubicBezTo>
                <a:cubicBezTo>
                  <a:pt x="145764" y="887033"/>
                  <a:pt x="131275" y="912347"/>
                  <a:pt x="123448" y="939077"/>
                </a:cubicBezTo>
                <a:cubicBezTo>
                  <a:pt x="96635" y="946905"/>
                  <a:pt x="71404" y="961393"/>
                  <a:pt x="50337" y="982461"/>
                </a:cubicBezTo>
                <a:cubicBezTo>
                  <a:pt x="-16779" y="1049576"/>
                  <a:pt x="-16779" y="1158827"/>
                  <a:pt x="50337" y="1226025"/>
                </a:cubicBezTo>
                <a:cubicBezTo>
                  <a:pt x="83894" y="1259583"/>
                  <a:pt x="128027" y="1276404"/>
                  <a:pt x="172077" y="1276404"/>
                </a:cubicBezTo>
                <a:cubicBezTo>
                  <a:pt x="216127" y="1276404"/>
                  <a:pt x="260260" y="1259583"/>
                  <a:pt x="293818" y="1226025"/>
                </a:cubicBezTo>
                <a:cubicBezTo>
                  <a:pt x="314885" y="1204958"/>
                  <a:pt x="329374" y="1179644"/>
                  <a:pt x="337202" y="1152914"/>
                </a:cubicBezTo>
                <a:cubicBezTo>
                  <a:pt x="364015" y="1145087"/>
                  <a:pt x="389245" y="1130598"/>
                  <a:pt x="410313" y="1109531"/>
                </a:cubicBezTo>
                <a:cubicBezTo>
                  <a:pt x="431380" y="1088464"/>
                  <a:pt x="445869" y="1063149"/>
                  <a:pt x="453696" y="1036420"/>
                </a:cubicBezTo>
                <a:cubicBezTo>
                  <a:pt x="480509" y="1028592"/>
                  <a:pt x="505740" y="1014103"/>
                  <a:pt x="526808" y="993036"/>
                </a:cubicBezTo>
                <a:cubicBezTo>
                  <a:pt x="547875" y="971969"/>
                  <a:pt x="562364" y="946655"/>
                  <a:pt x="570191" y="919925"/>
                </a:cubicBezTo>
                <a:cubicBezTo>
                  <a:pt x="597004" y="912098"/>
                  <a:pt x="622235" y="897609"/>
                  <a:pt x="643302" y="876541"/>
                </a:cubicBezTo>
                <a:cubicBezTo>
                  <a:pt x="664369" y="855474"/>
                  <a:pt x="678858" y="830243"/>
                  <a:pt x="686686" y="803430"/>
                </a:cubicBezTo>
                <a:cubicBezTo>
                  <a:pt x="714082" y="795436"/>
                  <a:pt x="739146" y="780698"/>
                  <a:pt x="759880" y="759963"/>
                </a:cubicBezTo>
                <a:cubicBezTo>
                  <a:pt x="780947" y="738896"/>
                  <a:pt x="795353" y="713665"/>
                  <a:pt x="803264" y="686936"/>
                </a:cubicBezTo>
                <a:cubicBezTo>
                  <a:pt x="830660" y="678942"/>
                  <a:pt x="855724" y="664203"/>
                  <a:pt x="876458" y="643469"/>
                </a:cubicBezTo>
                <a:cubicBezTo>
                  <a:pt x="897192" y="622734"/>
                  <a:pt x="912014" y="597087"/>
                  <a:pt x="919842" y="570358"/>
                </a:cubicBezTo>
                <a:cubicBezTo>
                  <a:pt x="946655" y="562530"/>
                  <a:pt x="971885" y="548041"/>
                  <a:pt x="992953" y="526974"/>
                </a:cubicBezTo>
                <a:cubicBezTo>
                  <a:pt x="1013687" y="506240"/>
                  <a:pt x="1028426" y="481176"/>
                  <a:pt x="1036420" y="453780"/>
                </a:cubicBezTo>
                <a:cubicBezTo>
                  <a:pt x="1063149" y="445952"/>
                  <a:pt x="1088380" y="431463"/>
                  <a:pt x="1109531" y="410396"/>
                </a:cubicBezTo>
                <a:cubicBezTo>
                  <a:pt x="1130681" y="389329"/>
                  <a:pt x="1145087" y="364015"/>
                  <a:pt x="1152915" y="337285"/>
                </a:cubicBezTo>
                <a:cubicBezTo>
                  <a:pt x="1179727" y="329458"/>
                  <a:pt x="1204958" y="314969"/>
                  <a:pt x="1226026" y="293901"/>
                </a:cubicBezTo>
                <a:cubicBezTo>
                  <a:pt x="1293141" y="226786"/>
                  <a:pt x="1293141" y="117536"/>
                  <a:pt x="1226026" y="50420"/>
                </a:cubicBezTo>
                <a:close/>
                <a:moveTo>
                  <a:pt x="876541" y="177323"/>
                </a:moveTo>
                <a:cubicBezTo>
                  <a:pt x="893612" y="160253"/>
                  <a:pt x="913763" y="148096"/>
                  <a:pt x="935163" y="140518"/>
                </a:cubicBezTo>
                <a:cubicBezTo>
                  <a:pt x="928086" y="178572"/>
                  <a:pt x="933914" y="218542"/>
                  <a:pt x="952567" y="253349"/>
                </a:cubicBezTo>
                <a:cubicBezTo>
                  <a:pt x="917677" y="234696"/>
                  <a:pt x="877707" y="228868"/>
                  <a:pt x="839653" y="235945"/>
                </a:cubicBezTo>
                <a:cubicBezTo>
                  <a:pt x="847397" y="214212"/>
                  <a:pt x="859721" y="194144"/>
                  <a:pt x="876541" y="177323"/>
                </a:cubicBezTo>
                <a:close/>
                <a:moveTo>
                  <a:pt x="1140674" y="324961"/>
                </a:moveTo>
                <a:cubicBezTo>
                  <a:pt x="1089296" y="337119"/>
                  <a:pt x="1033006" y="323379"/>
                  <a:pt x="993036" y="283326"/>
                </a:cubicBezTo>
                <a:cubicBezTo>
                  <a:pt x="953067" y="243273"/>
                  <a:pt x="939327" y="187066"/>
                  <a:pt x="951401" y="135688"/>
                </a:cubicBezTo>
                <a:cubicBezTo>
                  <a:pt x="963392" y="132857"/>
                  <a:pt x="975549" y="131275"/>
                  <a:pt x="987790" y="131275"/>
                </a:cubicBezTo>
                <a:cubicBezTo>
                  <a:pt x="1028093" y="131275"/>
                  <a:pt x="1068395" y="146597"/>
                  <a:pt x="1099039" y="177323"/>
                </a:cubicBezTo>
                <a:cubicBezTo>
                  <a:pt x="1139008" y="217293"/>
                  <a:pt x="1152748" y="273583"/>
                  <a:pt x="1140674" y="324961"/>
                </a:cubicBezTo>
                <a:close/>
                <a:moveTo>
                  <a:pt x="1024262" y="441456"/>
                </a:moveTo>
                <a:cubicBezTo>
                  <a:pt x="972885" y="453613"/>
                  <a:pt x="916511" y="439874"/>
                  <a:pt x="876541" y="399904"/>
                </a:cubicBezTo>
                <a:cubicBezTo>
                  <a:pt x="846814" y="370177"/>
                  <a:pt x="830410" y="330623"/>
                  <a:pt x="830410" y="288655"/>
                </a:cubicBezTo>
                <a:cubicBezTo>
                  <a:pt x="830410" y="276248"/>
                  <a:pt x="831992" y="264091"/>
                  <a:pt x="834823" y="252266"/>
                </a:cubicBezTo>
                <a:cubicBezTo>
                  <a:pt x="846814" y="249435"/>
                  <a:pt x="859055" y="247853"/>
                  <a:pt x="871295" y="247853"/>
                </a:cubicBezTo>
                <a:cubicBezTo>
                  <a:pt x="911598" y="247853"/>
                  <a:pt x="951901" y="263175"/>
                  <a:pt x="982544" y="293901"/>
                </a:cubicBezTo>
                <a:cubicBezTo>
                  <a:pt x="1012271" y="323629"/>
                  <a:pt x="1028676" y="363182"/>
                  <a:pt x="1028676" y="405150"/>
                </a:cubicBezTo>
                <a:cubicBezTo>
                  <a:pt x="1028676" y="417557"/>
                  <a:pt x="1027093" y="429715"/>
                  <a:pt x="1024346" y="441456"/>
                </a:cubicBezTo>
                <a:close/>
                <a:moveTo>
                  <a:pt x="907601" y="558034"/>
                </a:moveTo>
                <a:cubicBezTo>
                  <a:pt x="856224" y="570191"/>
                  <a:pt x="799933" y="556368"/>
                  <a:pt x="759963" y="516399"/>
                </a:cubicBezTo>
                <a:cubicBezTo>
                  <a:pt x="719911" y="476429"/>
                  <a:pt x="706171" y="420055"/>
                  <a:pt x="718412" y="368678"/>
                </a:cubicBezTo>
                <a:cubicBezTo>
                  <a:pt x="730236" y="365930"/>
                  <a:pt x="742310" y="364348"/>
                  <a:pt x="754717" y="364348"/>
                </a:cubicBezTo>
                <a:cubicBezTo>
                  <a:pt x="796769" y="364348"/>
                  <a:pt x="836239" y="380752"/>
                  <a:pt x="865966" y="410396"/>
                </a:cubicBezTo>
                <a:cubicBezTo>
                  <a:pt x="905936" y="450366"/>
                  <a:pt x="919675" y="506656"/>
                  <a:pt x="907601" y="558034"/>
                </a:cubicBezTo>
                <a:close/>
                <a:moveTo>
                  <a:pt x="791023" y="674695"/>
                </a:moveTo>
                <a:cubicBezTo>
                  <a:pt x="779199" y="677443"/>
                  <a:pt x="767125" y="679025"/>
                  <a:pt x="754717" y="679025"/>
                </a:cubicBezTo>
                <a:cubicBezTo>
                  <a:pt x="712666" y="679025"/>
                  <a:pt x="673196" y="662621"/>
                  <a:pt x="643469" y="632977"/>
                </a:cubicBezTo>
                <a:cubicBezTo>
                  <a:pt x="613741" y="603249"/>
                  <a:pt x="597337" y="563696"/>
                  <a:pt x="597337" y="521728"/>
                </a:cubicBezTo>
                <a:cubicBezTo>
                  <a:pt x="597337" y="509321"/>
                  <a:pt x="598919" y="497163"/>
                  <a:pt x="601667" y="485422"/>
                </a:cubicBezTo>
                <a:cubicBezTo>
                  <a:pt x="613658" y="482591"/>
                  <a:pt x="625899" y="481009"/>
                  <a:pt x="638139" y="481009"/>
                </a:cubicBezTo>
                <a:cubicBezTo>
                  <a:pt x="678442" y="481009"/>
                  <a:pt x="718745" y="496331"/>
                  <a:pt x="749388" y="527057"/>
                </a:cubicBezTo>
                <a:cubicBezTo>
                  <a:pt x="789441" y="567110"/>
                  <a:pt x="803181" y="623401"/>
                  <a:pt x="790940" y="674778"/>
                </a:cubicBezTo>
                <a:close/>
                <a:moveTo>
                  <a:pt x="674528" y="791190"/>
                </a:moveTo>
                <a:cubicBezTo>
                  <a:pt x="662704" y="793938"/>
                  <a:pt x="650630" y="795520"/>
                  <a:pt x="638223" y="795520"/>
                </a:cubicBezTo>
                <a:cubicBezTo>
                  <a:pt x="596171" y="795520"/>
                  <a:pt x="556701" y="779115"/>
                  <a:pt x="526974" y="749388"/>
                </a:cubicBezTo>
                <a:cubicBezTo>
                  <a:pt x="487004" y="709419"/>
                  <a:pt x="473265" y="653128"/>
                  <a:pt x="485339" y="601750"/>
                </a:cubicBezTo>
                <a:cubicBezTo>
                  <a:pt x="497330" y="598919"/>
                  <a:pt x="509487" y="597337"/>
                  <a:pt x="521728" y="597337"/>
                </a:cubicBezTo>
                <a:cubicBezTo>
                  <a:pt x="562031" y="597337"/>
                  <a:pt x="602333" y="612659"/>
                  <a:pt x="632977" y="643385"/>
                </a:cubicBezTo>
                <a:cubicBezTo>
                  <a:pt x="672946" y="683438"/>
                  <a:pt x="686686" y="739729"/>
                  <a:pt x="674528" y="791106"/>
                </a:cubicBezTo>
                <a:close/>
                <a:moveTo>
                  <a:pt x="558034" y="907601"/>
                </a:moveTo>
                <a:cubicBezTo>
                  <a:pt x="506656" y="919758"/>
                  <a:pt x="450365" y="905936"/>
                  <a:pt x="410396" y="865966"/>
                </a:cubicBezTo>
                <a:cubicBezTo>
                  <a:pt x="370427" y="825997"/>
                  <a:pt x="356687" y="769706"/>
                  <a:pt x="368761" y="718328"/>
                </a:cubicBezTo>
                <a:cubicBezTo>
                  <a:pt x="380752" y="715497"/>
                  <a:pt x="392909" y="713915"/>
                  <a:pt x="405150" y="713915"/>
                </a:cubicBezTo>
                <a:cubicBezTo>
                  <a:pt x="445453" y="713915"/>
                  <a:pt x="485755" y="729237"/>
                  <a:pt x="516399" y="759963"/>
                </a:cubicBezTo>
                <a:cubicBezTo>
                  <a:pt x="556368" y="799933"/>
                  <a:pt x="570108" y="856224"/>
                  <a:pt x="558034" y="907601"/>
                </a:cubicBezTo>
                <a:close/>
                <a:moveTo>
                  <a:pt x="441539" y="1024096"/>
                </a:moveTo>
                <a:cubicBezTo>
                  <a:pt x="390161" y="1036253"/>
                  <a:pt x="333871" y="1022514"/>
                  <a:pt x="293901" y="982461"/>
                </a:cubicBezTo>
                <a:cubicBezTo>
                  <a:pt x="253932" y="942491"/>
                  <a:pt x="240192" y="886201"/>
                  <a:pt x="252266" y="834823"/>
                </a:cubicBezTo>
                <a:cubicBezTo>
                  <a:pt x="264257" y="831992"/>
                  <a:pt x="276415" y="830410"/>
                  <a:pt x="288655" y="830410"/>
                </a:cubicBezTo>
                <a:cubicBezTo>
                  <a:pt x="328958" y="830410"/>
                  <a:pt x="369261" y="845731"/>
                  <a:pt x="399904" y="876458"/>
                </a:cubicBezTo>
                <a:cubicBezTo>
                  <a:pt x="439874" y="916428"/>
                  <a:pt x="453613" y="972718"/>
                  <a:pt x="441539" y="1024096"/>
                </a:cubicBezTo>
                <a:close/>
                <a:moveTo>
                  <a:pt x="325044" y="1140590"/>
                </a:moveTo>
                <a:cubicBezTo>
                  <a:pt x="273667" y="1152748"/>
                  <a:pt x="217376" y="1138925"/>
                  <a:pt x="177407" y="1098956"/>
                </a:cubicBezTo>
                <a:cubicBezTo>
                  <a:pt x="137437" y="1058986"/>
                  <a:pt x="123698" y="1002695"/>
                  <a:pt x="135772" y="951318"/>
                </a:cubicBezTo>
                <a:cubicBezTo>
                  <a:pt x="147762" y="948487"/>
                  <a:pt x="159920" y="946905"/>
                  <a:pt x="172161" y="946905"/>
                </a:cubicBezTo>
                <a:cubicBezTo>
                  <a:pt x="212463" y="946905"/>
                  <a:pt x="252766" y="962226"/>
                  <a:pt x="283409" y="992953"/>
                </a:cubicBezTo>
                <a:cubicBezTo>
                  <a:pt x="323379" y="1032922"/>
                  <a:pt x="337119" y="1089213"/>
                  <a:pt x="325044" y="1140590"/>
                </a:cubicBezTo>
                <a:close/>
                <a:moveTo>
                  <a:pt x="759963" y="293818"/>
                </a:moveTo>
                <a:cubicBezTo>
                  <a:pt x="777034" y="276748"/>
                  <a:pt x="797185" y="264590"/>
                  <a:pt x="818502" y="257013"/>
                </a:cubicBezTo>
                <a:cubicBezTo>
                  <a:pt x="816587" y="267338"/>
                  <a:pt x="815504" y="277830"/>
                  <a:pt x="815504" y="288572"/>
                </a:cubicBezTo>
                <a:cubicBezTo>
                  <a:pt x="815504" y="317300"/>
                  <a:pt x="822499" y="344946"/>
                  <a:pt x="835656" y="369511"/>
                </a:cubicBezTo>
                <a:cubicBezTo>
                  <a:pt x="811008" y="356354"/>
                  <a:pt x="783362" y="349359"/>
                  <a:pt x="754634" y="349359"/>
                </a:cubicBezTo>
                <a:cubicBezTo>
                  <a:pt x="743892" y="349359"/>
                  <a:pt x="733400" y="350442"/>
                  <a:pt x="723075" y="352357"/>
                </a:cubicBezTo>
                <a:cubicBezTo>
                  <a:pt x="730652" y="330957"/>
                  <a:pt x="742810" y="310888"/>
                  <a:pt x="759880" y="293818"/>
                </a:cubicBezTo>
                <a:close/>
                <a:moveTo>
                  <a:pt x="643469" y="410313"/>
                </a:moveTo>
                <a:cubicBezTo>
                  <a:pt x="660289" y="393492"/>
                  <a:pt x="680357" y="381085"/>
                  <a:pt x="702091" y="373424"/>
                </a:cubicBezTo>
                <a:cubicBezTo>
                  <a:pt x="695013" y="411479"/>
                  <a:pt x="700842" y="451448"/>
                  <a:pt x="719494" y="486338"/>
                </a:cubicBezTo>
                <a:cubicBezTo>
                  <a:pt x="684604" y="467686"/>
                  <a:pt x="644634" y="461857"/>
                  <a:pt x="606497" y="468935"/>
                </a:cubicBezTo>
                <a:cubicBezTo>
                  <a:pt x="614241" y="447118"/>
                  <a:pt x="626565" y="427133"/>
                  <a:pt x="643385" y="410313"/>
                </a:cubicBezTo>
                <a:close/>
                <a:moveTo>
                  <a:pt x="526974" y="526808"/>
                </a:moveTo>
                <a:cubicBezTo>
                  <a:pt x="544044" y="509737"/>
                  <a:pt x="564196" y="497580"/>
                  <a:pt x="585513" y="490002"/>
                </a:cubicBezTo>
                <a:cubicBezTo>
                  <a:pt x="583597" y="500328"/>
                  <a:pt x="582515" y="510820"/>
                  <a:pt x="582515" y="521562"/>
                </a:cubicBezTo>
                <a:cubicBezTo>
                  <a:pt x="582515" y="550373"/>
                  <a:pt x="589510" y="578019"/>
                  <a:pt x="602750" y="602750"/>
                </a:cubicBezTo>
                <a:cubicBezTo>
                  <a:pt x="567943" y="584181"/>
                  <a:pt x="528057" y="578435"/>
                  <a:pt x="490085" y="585430"/>
                </a:cubicBezTo>
                <a:cubicBezTo>
                  <a:pt x="497663" y="564029"/>
                  <a:pt x="509820" y="543878"/>
                  <a:pt x="526891" y="526808"/>
                </a:cubicBezTo>
                <a:close/>
                <a:moveTo>
                  <a:pt x="410479" y="643302"/>
                </a:moveTo>
                <a:cubicBezTo>
                  <a:pt x="427550" y="626232"/>
                  <a:pt x="447701" y="614074"/>
                  <a:pt x="469101" y="606497"/>
                </a:cubicBezTo>
                <a:cubicBezTo>
                  <a:pt x="462023" y="644551"/>
                  <a:pt x="467852" y="684521"/>
                  <a:pt x="486505" y="719328"/>
                </a:cubicBezTo>
                <a:cubicBezTo>
                  <a:pt x="451615" y="700675"/>
                  <a:pt x="411728" y="694846"/>
                  <a:pt x="373674" y="701924"/>
                </a:cubicBezTo>
                <a:cubicBezTo>
                  <a:pt x="381252" y="680524"/>
                  <a:pt x="393409" y="660373"/>
                  <a:pt x="410479" y="643302"/>
                </a:cubicBezTo>
                <a:close/>
                <a:moveTo>
                  <a:pt x="293984" y="759797"/>
                </a:moveTo>
                <a:cubicBezTo>
                  <a:pt x="311055" y="742727"/>
                  <a:pt x="331206" y="730569"/>
                  <a:pt x="352607" y="722992"/>
                </a:cubicBezTo>
                <a:cubicBezTo>
                  <a:pt x="345529" y="761046"/>
                  <a:pt x="351358" y="801016"/>
                  <a:pt x="370010" y="835822"/>
                </a:cubicBezTo>
                <a:cubicBezTo>
                  <a:pt x="335120" y="817170"/>
                  <a:pt x="295234" y="811341"/>
                  <a:pt x="257179" y="818419"/>
                </a:cubicBezTo>
                <a:cubicBezTo>
                  <a:pt x="264757" y="797019"/>
                  <a:pt x="276914" y="776867"/>
                  <a:pt x="293984" y="759797"/>
                </a:cubicBezTo>
                <a:close/>
                <a:moveTo>
                  <a:pt x="177490" y="876292"/>
                </a:moveTo>
                <a:cubicBezTo>
                  <a:pt x="194560" y="859221"/>
                  <a:pt x="214712" y="847064"/>
                  <a:pt x="236112" y="839486"/>
                </a:cubicBezTo>
                <a:cubicBezTo>
                  <a:pt x="229034" y="877541"/>
                  <a:pt x="234863" y="917510"/>
                  <a:pt x="253515" y="952317"/>
                </a:cubicBezTo>
                <a:cubicBezTo>
                  <a:pt x="218625" y="933665"/>
                  <a:pt x="178739" y="927836"/>
                  <a:pt x="140685" y="934914"/>
                </a:cubicBezTo>
                <a:cubicBezTo>
                  <a:pt x="148262" y="913513"/>
                  <a:pt x="160420" y="893362"/>
                  <a:pt x="177490" y="876292"/>
                </a:cubicBezTo>
                <a:close/>
                <a:moveTo>
                  <a:pt x="283493" y="1215367"/>
                </a:moveTo>
                <a:cubicBezTo>
                  <a:pt x="222123" y="1276737"/>
                  <a:pt x="122282" y="1276737"/>
                  <a:pt x="60912" y="1215367"/>
                </a:cubicBezTo>
                <a:cubicBezTo>
                  <a:pt x="-458" y="1153997"/>
                  <a:pt x="-458" y="1054156"/>
                  <a:pt x="60912" y="992786"/>
                </a:cubicBezTo>
                <a:cubicBezTo>
                  <a:pt x="77982" y="975716"/>
                  <a:pt x="98134" y="963559"/>
                  <a:pt x="119534" y="955981"/>
                </a:cubicBezTo>
                <a:cubicBezTo>
                  <a:pt x="109542" y="1009940"/>
                  <a:pt x="125280" y="1067729"/>
                  <a:pt x="166915" y="1109281"/>
                </a:cubicBezTo>
                <a:cubicBezTo>
                  <a:pt x="200472" y="1142839"/>
                  <a:pt x="244605" y="1159659"/>
                  <a:pt x="288655" y="1159659"/>
                </a:cubicBezTo>
                <a:cubicBezTo>
                  <a:pt x="299231" y="1159659"/>
                  <a:pt x="309806" y="1158660"/>
                  <a:pt x="320215" y="1156745"/>
                </a:cubicBezTo>
                <a:cubicBezTo>
                  <a:pt x="312637" y="1178145"/>
                  <a:pt x="300480" y="1198297"/>
                  <a:pt x="283409" y="1215367"/>
                </a:cubicBezTo>
                <a:close/>
                <a:moveTo>
                  <a:pt x="399987" y="1098872"/>
                </a:moveTo>
                <a:cubicBezTo>
                  <a:pt x="382917" y="1115943"/>
                  <a:pt x="362766" y="1128100"/>
                  <a:pt x="341365" y="1135678"/>
                </a:cubicBezTo>
                <a:cubicBezTo>
                  <a:pt x="348443" y="1097623"/>
                  <a:pt x="342614" y="1057654"/>
                  <a:pt x="323962" y="1022847"/>
                </a:cubicBezTo>
                <a:cubicBezTo>
                  <a:pt x="349276" y="1036420"/>
                  <a:pt x="377254" y="1043248"/>
                  <a:pt x="405233" y="1043248"/>
                </a:cubicBezTo>
                <a:cubicBezTo>
                  <a:pt x="415808" y="1043248"/>
                  <a:pt x="426384" y="1042249"/>
                  <a:pt x="436793" y="1040333"/>
                </a:cubicBezTo>
                <a:cubicBezTo>
                  <a:pt x="429215" y="1061734"/>
                  <a:pt x="417057" y="1081885"/>
                  <a:pt x="399987" y="1098956"/>
                </a:cubicBezTo>
                <a:close/>
                <a:moveTo>
                  <a:pt x="516482" y="982378"/>
                </a:moveTo>
                <a:cubicBezTo>
                  <a:pt x="499412" y="999448"/>
                  <a:pt x="479260" y="1011605"/>
                  <a:pt x="457860" y="1019183"/>
                </a:cubicBezTo>
                <a:cubicBezTo>
                  <a:pt x="464938" y="981129"/>
                  <a:pt x="459109" y="941159"/>
                  <a:pt x="440457" y="906352"/>
                </a:cubicBezTo>
                <a:cubicBezTo>
                  <a:pt x="465770" y="919925"/>
                  <a:pt x="493749" y="926753"/>
                  <a:pt x="521728" y="926753"/>
                </a:cubicBezTo>
                <a:cubicBezTo>
                  <a:pt x="532303" y="926753"/>
                  <a:pt x="542879" y="925754"/>
                  <a:pt x="553287" y="923756"/>
                </a:cubicBezTo>
                <a:cubicBezTo>
                  <a:pt x="545710" y="945156"/>
                  <a:pt x="533552" y="965307"/>
                  <a:pt x="516482" y="982378"/>
                </a:cubicBezTo>
                <a:close/>
                <a:moveTo>
                  <a:pt x="632977" y="865883"/>
                </a:moveTo>
                <a:cubicBezTo>
                  <a:pt x="615906" y="882953"/>
                  <a:pt x="595755" y="895111"/>
                  <a:pt x="574355" y="902688"/>
                </a:cubicBezTo>
                <a:cubicBezTo>
                  <a:pt x="581349" y="864717"/>
                  <a:pt x="575604" y="824831"/>
                  <a:pt x="557035" y="790024"/>
                </a:cubicBezTo>
                <a:cubicBezTo>
                  <a:pt x="581682" y="803264"/>
                  <a:pt x="609411" y="810258"/>
                  <a:pt x="638223" y="810258"/>
                </a:cubicBezTo>
                <a:cubicBezTo>
                  <a:pt x="648964" y="810258"/>
                  <a:pt x="659457" y="809176"/>
                  <a:pt x="669782" y="807261"/>
                </a:cubicBezTo>
                <a:cubicBezTo>
                  <a:pt x="662204" y="828661"/>
                  <a:pt x="650047" y="848729"/>
                  <a:pt x="632977" y="865800"/>
                </a:cubicBezTo>
                <a:close/>
                <a:moveTo>
                  <a:pt x="749471" y="749388"/>
                </a:moveTo>
                <a:cubicBezTo>
                  <a:pt x="732651" y="766209"/>
                  <a:pt x="712583" y="778616"/>
                  <a:pt x="690849" y="786360"/>
                </a:cubicBezTo>
                <a:cubicBezTo>
                  <a:pt x="697927" y="748389"/>
                  <a:pt x="692182" y="708419"/>
                  <a:pt x="673613" y="673612"/>
                </a:cubicBezTo>
                <a:cubicBezTo>
                  <a:pt x="698260" y="686852"/>
                  <a:pt x="725989" y="693847"/>
                  <a:pt x="754801" y="693847"/>
                </a:cubicBezTo>
                <a:cubicBezTo>
                  <a:pt x="765542" y="693847"/>
                  <a:pt x="776034" y="692765"/>
                  <a:pt x="786360" y="690849"/>
                </a:cubicBezTo>
                <a:cubicBezTo>
                  <a:pt x="778782" y="712250"/>
                  <a:pt x="766625" y="732318"/>
                  <a:pt x="749555" y="749388"/>
                </a:cubicBezTo>
                <a:close/>
                <a:moveTo>
                  <a:pt x="865966" y="632893"/>
                </a:moveTo>
                <a:cubicBezTo>
                  <a:pt x="849146" y="649714"/>
                  <a:pt x="829077" y="662121"/>
                  <a:pt x="807344" y="669782"/>
                </a:cubicBezTo>
                <a:cubicBezTo>
                  <a:pt x="814422" y="631728"/>
                  <a:pt x="808593" y="591758"/>
                  <a:pt x="789941" y="556785"/>
                </a:cubicBezTo>
                <a:cubicBezTo>
                  <a:pt x="815255" y="570358"/>
                  <a:pt x="843233" y="577186"/>
                  <a:pt x="871212" y="577186"/>
                </a:cubicBezTo>
                <a:cubicBezTo>
                  <a:pt x="881787" y="577186"/>
                  <a:pt x="892363" y="576187"/>
                  <a:pt x="902771" y="574188"/>
                </a:cubicBezTo>
                <a:cubicBezTo>
                  <a:pt x="895194" y="595589"/>
                  <a:pt x="883036" y="615740"/>
                  <a:pt x="865966" y="632810"/>
                </a:cubicBezTo>
                <a:close/>
                <a:moveTo>
                  <a:pt x="982461" y="516399"/>
                </a:moveTo>
                <a:cubicBezTo>
                  <a:pt x="965390" y="533469"/>
                  <a:pt x="945239" y="545627"/>
                  <a:pt x="923839" y="553204"/>
                </a:cubicBezTo>
                <a:cubicBezTo>
                  <a:pt x="930917" y="515150"/>
                  <a:pt x="925088" y="475180"/>
                  <a:pt x="906435" y="440373"/>
                </a:cubicBezTo>
                <a:cubicBezTo>
                  <a:pt x="931749" y="453946"/>
                  <a:pt x="959728" y="460774"/>
                  <a:pt x="987707" y="460774"/>
                </a:cubicBezTo>
                <a:cubicBezTo>
                  <a:pt x="998282" y="460774"/>
                  <a:pt x="1008941" y="459775"/>
                  <a:pt x="1019349" y="457777"/>
                </a:cubicBezTo>
                <a:cubicBezTo>
                  <a:pt x="1011605" y="479593"/>
                  <a:pt x="999281" y="499578"/>
                  <a:pt x="982461" y="516399"/>
                </a:cubicBezTo>
                <a:close/>
                <a:moveTo>
                  <a:pt x="1098955" y="399904"/>
                </a:moveTo>
                <a:cubicBezTo>
                  <a:pt x="1081885" y="416974"/>
                  <a:pt x="1061817" y="429132"/>
                  <a:pt x="1040417" y="436709"/>
                </a:cubicBezTo>
                <a:cubicBezTo>
                  <a:pt x="1042332" y="426384"/>
                  <a:pt x="1043414" y="415892"/>
                  <a:pt x="1043414" y="405150"/>
                </a:cubicBezTo>
                <a:cubicBezTo>
                  <a:pt x="1043414" y="376339"/>
                  <a:pt x="1036420" y="348693"/>
                  <a:pt x="1023180" y="323962"/>
                </a:cubicBezTo>
                <a:cubicBezTo>
                  <a:pt x="1048411" y="337452"/>
                  <a:pt x="1076306" y="344196"/>
                  <a:pt x="1104285" y="344196"/>
                </a:cubicBezTo>
                <a:cubicBezTo>
                  <a:pt x="1114860" y="344196"/>
                  <a:pt x="1125435" y="343197"/>
                  <a:pt x="1135844" y="341282"/>
                </a:cubicBezTo>
                <a:cubicBezTo>
                  <a:pt x="1128266" y="362682"/>
                  <a:pt x="1116109" y="382834"/>
                  <a:pt x="1099039" y="399904"/>
                </a:cubicBezTo>
                <a:close/>
                <a:moveTo>
                  <a:pt x="1156828" y="320215"/>
                </a:moveTo>
                <a:cubicBezTo>
                  <a:pt x="1166820" y="266256"/>
                  <a:pt x="1151083" y="208466"/>
                  <a:pt x="1109448" y="166915"/>
                </a:cubicBezTo>
                <a:cubicBezTo>
                  <a:pt x="1067813" y="125363"/>
                  <a:pt x="1010023" y="109542"/>
                  <a:pt x="956064" y="119534"/>
                </a:cubicBezTo>
                <a:cubicBezTo>
                  <a:pt x="963642" y="98134"/>
                  <a:pt x="975799" y="77982"/>
                  <a:pt x="992870" y="60912"/>
                </a:cubicBezTo>
                <a:cubicBezTo>
                  <a:pt x="1023596" y="30269"/>
                  <a:pt x="1063816" y="14864"/>
                  <a:pt x="1104118" y="14864"/>
                </a:cubicBezTo>
                <a:cubicBezTo>
                  <a:pt x="1144421" y="14864"/>
                  <a:pt x="1184723" y="30185"/>
                  <a:pt x="1215367" y="60912"/>
                </a:cubicBezTo>
                <a:cubicBezTo>
                  <a:pt x="1276737" y="122282"/>
                  <a:pt x="1276737" y="222123"/>
                  <a:pt x="1215367" y="283493"/>
                </a:cubicBezTo>
                <a:cubicBezTo>
                  <a:pt x="1198297" y="300563"/>
                  <a:pt x="1178145" y="312720"/>
                  <a:pt x="1156745" y="320298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8" name="Google Shape;368;p17"/>
          <p:cNvSpPr/>
          <p:nvPr/>
        </p:nvSpPr>
        <p:spPr>
          <a:xfrm>
            <a:off x="8491915" y="764660"/>
            <a:ext cx="435336" cy="253061"/>
          </a:xfrm>
          <a:custGeom>
            <a:avLst/>
            <a:gdLst/>
            <a:ahLst/>
            <a:cxnLst/>
            <a:rect l="l" t="t" r="r" b="b"/>
            <a:pathLst>
              <a:path w="1030382" h="598961" extrusionOk="0">
                <a:moveTo>
                  <a:pt x="407357" y="260052"/>
                </a:moveTo>
                <a:lnTo>
                  <a:pt x="475721" y="191604"/>
                </a:lnTo>
                <a:lnTo>
                  <a:pt x="623026" y="44300"/>
                </a:lnTo>
                <a:lnTo>
                  <a:pt x="1030383" y="451657"/>
                </a:lnTo>
                <a:lnTo>
                  <a:pt x="883078" y="598961"/>
                </a:lnTo>
                <a:lnTo>
                  <a:pt x="623026" y="338909"/>
                </a:lnTo>
                <a:lnTo>
                  <a:pt x="554661" y="407273"/>
                </a:lnTo>
                <a:lnTo>
                  <a:pt x="407357" y="554578"/>
                </a:lnTo>
                <a:lnTo>
                  <a:pt x="0" y="147305"/>
                </a:lnTo>
                <a:lnTo>
                  <a:pt x="147305" y="0"/>
                </a:lnTo>
                <a:lnTo>
                  <a:pt x="407357" y="260052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bg>
      <p:bgPr>
        <a:solidFill>
          <a:schemeClr val="lt1"/>
        </a:solidFill>
        <a:effectLst/>
      </p:bgPr>
    </p:bg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8" name="Google Shape;608;p25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7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09" name="Google Shape;609;p25"/>
          <p:cNvSpPr/>
          <p:nvPr/>
        </p:nvSpPr>
        <p:spPr>
          <a:xfrm>
            <a:off x="8455963" y="3882850"/>
            <a:ext cx="571172" cy="571190"/>
          </a:xfrm>
          <a:custGeom>
            <a:avLst/>
            <a:gdLst/>
            <a:ahLst/>
            <a:cxnLst/>
            <a:rect l="l" t="t" r="r" b="b"/>
            <a:pathLst>
              <a:path w="1276362" h="1276403" extrusionOk="0">
                <a:moveTo>
                  <a:pt x="1226109" y="50337"/>
                </a:moveTo>
                <a:cubicBezTo>
                  <a:pt x="1158993" y="-16779"/>
                  <a:pt x="1049743" y="-16779"/>
                  <a:pt x="982544" y="50337"/>
                </a:cubicBezTo>
                <a:cubicBezTo>
                  <a:pt x="961477" y="71404"/>
                  <a:pt x="946988" y="96718"/>
                  <a:pt x="939160" y="123448"/>
                </a:cubicBezTo>
                <a:cubicBezTo>
                  <a:pt x="912347" y="131275"/>
                  <a:pt x="887117" y="145764"/>
                  <a:pt x="866049" y="166831"/>
                </a:cubicBezTo>
                <a:cubicBezTo>
                  <a:pt x="845315" y="187566"/>
                  <a:pt x="830576" y="212630"/>
                  <a:pt x="822582" y="239942"/>
                </a:cubicBezTo>
                <a:cubicBezTo>
                  <a:pt x="795769" y="247770"/>
                  <a:pt x="770539" y="262259"/>
                  <a:pt x="749471" y="283326"/>
                </a:cubicBezTo>
                <a:cubicBezTo>
                  <a:pt x="728404" y="304393"/>
                  <a:pt x="713915" y="329624"/>
                  <a:pt x="706088" y="356437"/>
                </a:cubicBezTo>
                <a:cubicBezTo>
                  <a:pt x="678692" y="364431"/>
                  <a:pt x="653628" y="379170"/>
                  <a:pt x="632893" y="399904"/>
                </a:cubicBezTo>
                <a:cubicBezTo>
                  <a:pt x="612159" y="420638"/>
                  <a:pt x="597420" y="445703"/>
                  <a:pt x="589426" y="473098"/>
                </a:cubicBezTo>
                <a:cubicBezTo>
                  <a:pt x="562697" y="480926"/>
                  <a:pt x="537466" y="495415"/>
                  <a:pt x="516315" y="516482"/>
                </a:cubicBezTo>
                <a:cubicBezTo>
                  <a:pt x="495248" y="537549"/>
                  <a:pt x="480759" y="562863"/>
                  <a:pt x="472932" y="589593"/>
                </a:cubicBezTo>
                <a:cubicBezTo>
                  <a:pt x="446119" y="597420"/>
                  <a:pt x="420888" y="611909"/>
                  <a:pt x="399821" y="632977"/>
                </a:cubicBezTo>
                <a:cubicBezTo>
                  <a:pt x="378754" y="654044"/>
                  <a:pt x="364264" y="679358"/>
                  <a:pt x="356437" y="706088"/>
                </a:cubicBezTo>
                <a:cubicBezTo>
                  <a:pt x="329624" y="713915"/>
                  <a:pt x="304393" y="728404"/>
                  <a:pt x="283326" y="749471"/>
                </a:cubicBezTo>
                <a:cubicBezTo>
                  <a:pt x="262259" y="770539"/>
                  <a:pt x="247770" y="795853"/>
                  <a:pt x="239942" y="822582"/>
                </a:cubicBezTo>
                <a:cubicBezTo>
                  <a:pt x="213129" y="830410"/>
                  <a:pt x="187899" y="844899"/>
                  <a:pt x="166831" y="865966"/>
                </a:cubicBezTo>
                <a:cubicBezTo>
                  <a:pt x="145764" y="887033"/>
                  <a:pt x="131275" y="912347"/>
                  <a:pt x="123448" y="939077"/>
                </a:cubicBezTo>
                <a:cubicBezTo>
                  <a:pt x="96635" y="946905"/>
                  <a:pt x="71404" y="961393"/>
                  <a:pt x="50337" y="982461"/>
                </a:cubicBezTo>
                <a:cubicBezTo>
                  <a:pt x="-16779" y="1049576"/>
                  <a:pt x="-16779" y="1158827"/>
                  <a:pt x="50337" y="1226025"/>
                </a:cubicBezTo>
                <a:cubicBezTo>
                  <a:pt x="83894" y="1259583"/>
                  <a:pt x="128027" y="1276404"/>
                  <a:pt x="172077" y="1276404"/>
                </a:cubicBezTo>
                <a:cubicBezTo>
                  <a:pt x="216127" y="1276404"/>
                  <a:pt x="260260" y="1259583"/>
                  <a:pt x="293818" y="1226025"/>
                </a:cubicBezTo>
                <a:cubicBezTo>
                  <a:pt x="314885" y="1204958"/>
                  <a:pt x="329374" y="1179644"/>
                  <a:pt x="337202" y="1152914"/>
                </a:cubicBezTo>
                <a:cubicBezTo>
                  <a:pt x="364015" y="1145087"/>
                  <a:pt x="389245" y="1130598"/>
                  <a:pt x="410313" y="1109531"/>
                </a:cubicBezTo>
                <a:cubicBezTo>
                  <a:pt x="431380" y="1088464"/>
                  <a:pt x="445869" y="1063149"/>
                  <a:pt x="453696" y="1036420"/>
                </a:cubicBezTo>
                <a:cubicBezTo>
                  <a:pt x="480509" y="1028592"/>
                  <a:pt x="505740" y="1014103"/>
                  <a:pt x="526808" y="993036"/>
                </a:cubicBezTo>
                <a:cubicBezTo>
                  <a:pt x="547875" y="971969"/>
                  <a:pt x="562364" y="946655"/>
                  <a:pt x="570191" y="919925"/>
                </a:cubicBezTo>
                <a:cubicBezTo>
                  <a:pt x="597004" y="912098"/>
                  <a:pt x="622235" y="897609"/>
                  <a:pt x="643302" y="876541"/>
                </a:cubicBezTo>
                <a:cubicBezTo>
                  <a:pt x="664369" y="855474"/>
                  <a:pt x="678858" y="830243"/>
                  <a:pt x="686686" y="803430"/>
                </a:cubicBezTo>
                <a:cubicBezTo>
                  <a:pt x="714082" y="795436"/>
                  <a:pt x="739146" y="780698"/>
                  <a:pt x="759880" y="759963"/>
                </a:cubicBezTo>
                <a:cubicBezTo>
                  <a:pt x="780947" y="738896"/>
                  <a:pt x="795353" y="713665"/>
                  <a:pt x="803264" y="686936"/>
                </a:cubicBezTo>
                <a:cubicBezTo>
                  <a:pt x="830660" y="678942"/>
                  <a:pt x="855724" y="664203"/>
                  <a:pt x="876458" y="643469"/>
                </a:cubicBezTo>
                <a:cubicBezTo>
                  <a:pt x="897192" y="622734"/>
                  <a:pt x="912014" y="597087"/>
                  <a:pt x="919842" y="570358"/>
                </a:cubicBezTo>
                <a:cubicBezTo>
                  <a:pt x="946655" y="562530"/>
                  <a:pt x="971885" y="548041"/>
                  <a:pt x="992953" y="526974"/>
                </a:cubicBezTo>
                <a:cubicBezTo>
                  <a:pt x="1013687" y="506240"/>
                  <a:pt x="1028426" y="481176"/>
                  <a:pt x="1036420" y="453780"/>
                </a:cubicBezTo>
                <a:cubicBezTo>
                  <a:pt x="1063149" y="445952"/>
                  <a:pt x="1088380" y="431463"/>
                  <a:pt x="1109531" y="410396"/>
                </a:cubicBezTo>
                <a:cubicBezTo>
                  <a:pt x="1130681" y="389329"/>
                  <a:pt x="1145087" y="364015"/>
                  <a:pt x="1152915" y="337285"/>
                </a:cubicBezTo>
                <a:cubicBezTo>
                  <a:pt x="1179727" y="329458"/>
                  <a:pt x="1204958" y="314969"/>
                  <a:pt x="1226026" y="293901"/>
                </a:cubicBezTo>
                <a:cubicBezTo>
                  <a:pt x="1293141" y="226786"/>
                  <a:pt x="1293141" y="117536"/>
                  <a:pt x="1226026" y="50420"/>
                </a:cubicBezTo>
                <a:close/>
                <a:moveTo>
                  <a:pt x="876541" y="177323"/>
                </a:moveTo>
                <a:cubicBezTo>
                  <a:pt x="893612" y="160253"/>
                  <a:pt x="913763" y="148096"/>
                  <a:pt x="935163" y="140518"/>
                </a:cubicBezTo>
                <a:cubicBezTo>
                  <a:pt x="928086" y="178572"/>
                  <a:pt x="933914" y="218542"/>
                  <a:pt x="952567" y="253349"/>
                </a:cubicBezTo>
                <a:cubicBezTo>
                  <a:pt x="917677" y="234696"/>
                  <a:pt x="877707" y="228868"/>
                  <a:pt x="839653" y="235945"/>
                </a:cubicBezTo>
                <a:cubicBezTo>
                  <a:pt x="847397" y="214212"/>
                  <a:pt x="859721" y="194144"/>
                  <a:pt x="876541" y="177323"/>
                </a:cubicBezTo>
                <a:close/>
                <a:moveTo>
                  <a:pt x="1140674" y="324961"/>
                </a:moveTo>
                <a:cubicBezTo>
                  <a:pt x="1089296" y="337119"/>
                  <a:pt x="1033006" y="323379"/>
                  <a:pt x="993036" y="283326"/>
                </a:cubicBezTo>
                <a:cubicBezTo>
                  <a:pt x="953067" y="243273"/>
                  <a:pt x="939327" y="187066"/>
                  <a:pt x="951401" y="135688"/>
                </a:cubicBezTo>
                <a:cubicBezTo>
                  <a:pt x="963392" y="132857"/>
                  <a:pt x="975549" y="131275"/>
                  <a:pt x="987790" y="131275"/>
                </a:cubicBezTo>
                <a:cubicBezTo>
                  <a:pt x="1028093" y="131275"/>
                  <a:pt x="1068395" y="146597"/>
                  <a:pt x="1099039" y="177323"/>
                </a:cubicBezTo>
                <a:cubicBezTo>
                  <a:pt x="1139008" y="217293"/>
                  <a:pt x="1152748" y="273583"/>
                  <a:pt x="1140674" y="324961"/>
                </a:cubicBezTo>
                <a:close/>
                <a:moveTo>
                  <a:pt x="1024262" y="441456"/>
                </a:moveTo>
                <a:cubicBezTo>
                  <a:pt x="972885" y="453613"/>
                  <a:pt x="916511" y="439874"/>
                  <a:pt x="876541" y="399904"/>
                </a:cubicBezTo>
                <a:cubicBezTo>
                  <a:pt x="846814" y="370177"/>
                  <a:pt x="830410" y="330623"/>
                  <a:pt x="830410" y="288655"/>
                </a:cubicBezTo>
                <a:cubicBezTo>
                  <a:pt x="830410" y="276248"/>
                  <a:pt x="831992" y="264091"/>
                  <a:pt x="834823" y="252266"/>
                </a:cubicBezTo>
                <a:cubicBezTo>
                  <a:pt x="846814" y="249435"/>
                  <a:pt x="859055" y="247853"/>
                  <a:pt x="871295" y="247853"/>
                </a:cubicBezTo>
                <a:cubicBezTo>
                  <a:pt x="911598" y="247853"/>
                  <a:pt x="951901" y="263175"/>
                  <a:pt x="982544" y="293901"/>
                </a:cubicBezTo>
                <a:cubicBezTo>
                  <a:pt x="1012271" y="323629"/>
                  <a:pt x="1028676" y="363182"/>
                  <a:pt x="1028676" y="405150"/>
                </a:cubicBezTo>
                <a:cubicBezTo>
                  <a:pt x="1028676" y="417557"/>
                  <a:pt x="1027093" y="429715"/>
                  <a:pt x="1024346" y="441456"/>
                </a:cubicBezTo>
                <a:close/>
                <a:moveTo>
                  <a:pt x="907601" y="558034"/>
                </a:moveTo>
                <a:cubicBezTo>
                  <a:pt x="856224" y="570191"/>
                  <a:pt x="799933" y="556368"/>
                  <a:pt x="759963" y="516399"/>
                </a:cubicBezTo>
                <a:cubicBezTo>
                  <a:pt x="719911" y="476429"/>
                  <a:pt x="706171" y="420055"/>
                  <a:pt x="718412" y="368678"/>
                </a:cubicBezTo>
                <a:cubicBezTo>
                  <a:pt x="730236" y="365930"/>
                  <a:pt x="742310" y="364348"/>
                  <a:pt x="754717" y="364348"/>
                </a:cubicBezTo>
                <a:cubicBezTo>
                  <a:pt x="796769" y="364348"/>
                  <a:pt x="836239" y="380752"/>
                  <a:pt x="865966" y="410396"/>
                </a:cubicBezTo>
                <a:cubicBezTo>
                  <a:pt x="905936" y="450366"/>
                  <a:pt x="919675" y="506656"/>
                  <a:pt x="907601" y="558034"/>
                </a:cubicBezTo>
                <a:close/>
                <a:moveTo>
                  <a:pt x="791023" y="674695"/>
                </a:moveTo>
                <a:cubicBezTo>
                  <a:pt x="779199" y="677443"/>
                  <a:pt x="767125" y="679025"/>
                  <a:pt x="754717" y="679025"/>
                </a:cubicBezTo>
                <a:cubicBezTo>
                  <a:pt x="712666" y="679025"/>
                  <a:pt x="673196" y="662621"/>
                  <a:pt x="643469" y="632977"/>
                </a:cubicBezTo>
                <a:cubicBezTo>
                  <a:pt x="613741" y="603249"/>
                  <a:pt x="597337" y="563696"/>
                  <a:pt x="597337" y="521728"/>
                </a:cubicBezTo>
                <a:cubicBezTo>
                  <a:pt x="597337" y="509321"/>
                  <a:pt x="598919" y="497163"/>
                  <a:pt x="601667" y="485422"/>
                </a:cubicBezTo>
                <a:cubicBezTo>
                  <a:pt x="613658" y="482591"/>
                  <a:pt x="625899" y="481009"/>
                  <a:pt x="638139" y="481009"/>
                </a:cubicBezTo>
                <a:cubicBezTo>
                  <a:pt x="678442" y="481009"/>
                  <a:pt x="718745" y="496331"/>
                  <a:pt x="749388" y="527057"/>
                </a:cubicBezTo>
                <a:cubicBezTo>
                  <a:pt x="789441" y="567110"/>
                  <a:pt x="803181" y="623401"/>
                  <a:pt x="790940" y="674778"/>
                </a:cubicBezTo>
                <a:close/>
                <a:moveTo>
                  <a:pt x="674528" y="791190"/>
                </a:moveTo>
                <a:cubicBezTo>
                  <a:pt x="662704" y="793938"/>
                  <a:pt x="650630" y="795520"/>
                  <a:pt x="638223" y="795520"/>
                </a:cubicBezTo>
                <a:cubicBezTo>
                  <a:pt x="596171" y="795520"/>
                  <a:pt x="556701" y="779115"/>
                  <a:pt x="526974" y="749388"/>
                </a:cubicBezTo>
                <a:cubicBezTo>
                  <a:pt x="487004" y="709419"/>
                  <a:pt x="473265" y="653128"/>
                  <a:pt x="485339" y="601750"/>
                </a:cubicBezTo>
                <a:cubicBezTo>
                  <a:pt x="497330" y="598919"/>
                  <a:pt x="509487" y="597337"/>
                  <a:pt x="521728" y="597337"/>
                </a:cubicBezTo>
                <a:cubicBezTo>
                  <a:pt x="562031" y="597337"/>
                  <a:pt x="602333" y="612659"/>
                  <a:pt x="632977" y="643385"/>
                </a:cubicBezTo>
                <a:cubicBezTo>
                  <a:pt x="672946" y="683438"/>
                  <a:pt x="686686" y="739729"/>
                  <a:pt x="674528" y="791106"/>
                </a:cubicBezTo>
                <a:close/>
                <a:moveTo>
                  <a:pt x="558034" y="907601"/>
                </a:moveTo>
                <a:cubicBezTo>
                  <a:pt x="506656" y="919758"/>
                  <a:pt x="450365" y="905936"/>
                  <a:pt x="410396" y="865966"/>
                </a:cubicBezTo>
                <a:cubicBezTo>
                  <a:pt x="370427" y="825997"/>
                  <a:pt x="356687" y="769706"/>
                  <a:pt x="368761" y="718328"/>
                </a:cubicBezTo>
                <a:cubicBezTo>
                  <a:pt x="380752" y="715497"/>
                  <a:pt x="392909" y="713915"/>
                  <a:pt x="405150" y="713915"/>
                </a:cubicBezTo>
                <a:cubicBezTo>
                  <a:pt x="445453" y="713915"/>
                  <a:pt x="485755" y="729237"/>
                  <a:pt x="516399" y="759963"/>
                </a:cubicBezTo>
                <a:cubicBezTo>
                  <a:pt x="556368" y="799933"/>
                  <a:pt x="570108" y="856224"/>
                  <a:pt x="558034" y="907601"/>
                </a:cubicBezTo>
                <a:close/>
                <a:moveTo>
                  <a:pt x="441539" y="1024096"/>
                </a:moveTo>
                <a:cubicBezTo>
                  <a:pt x="390161" y="1036253"/>
                  <a:pt x="333871" y="1022514"/>
                  <a:pt x="293901" y="982461"/>
                </a:cubicBezTo>
                <a:cubicBezTo>
                  <a:pt x="253932" y="942491"/>
                  <a:pt x="240192" y="886201"/>
                  <a:pt x="252266" y="834823"/>
                </a:cubicBezTo>
                <a:cubicBezTo>
                  <a:pt x="264257" y="831992"/>
                  <a:pt x="276415" y="830410"/>
                  <a:pt x="288655" y="830410"/>
                </a:cubicBezTo>
                <a:cubicBezTo>
                  <a:pt x="328958" y="830410"/>
                  <a:pt x="369261" y="845731"/>
                  <a:pt x="399904" y="876458"/>
                </a:cubicBezTo>
                <a:cubicBezTo>
                  <a:pt x="439874" y="916428"/>
                  <a:pt x="453613" y="972718"/>
                  <a:pt x="441539" y="1024096"/>
                </a:cubicBezTo>
                <a:close/>
                <a:moveTo>
                  <a:pt x="325044" y="1140590"/>
                </a:moveTo>
                <a:cubicBezTo>
                  <a:pt x="273667" y="1152748"/>
                  <a:pt x="217376" y="1138925"/>
                  <a:pt x="177407" y="1098956"/>
                </a:cubicBezTo>
                <a:cubicBezTo>
                  <a:pt x="137437" y="1058986"/>
                  <a:pt x="123698" y="1002695"/>
                  <a:pt x="135772" y="951318"/>
                </a:cubicBezTo>
                <a:cubicBezTo>
                  <a:pt x="147762" y="948487"/>
                  <a:pt x="159920" y="946905"/>
                  <a:pt x="172161" y="946905"/>
                </a:cubicBezTo>
                <a:cubicBezTo>
                  <a:pt x="212463" y="946905"/>
                  <a:pt x="252766" y="962226"/>
                  <a:pt x="283409" y="992953"/>
                </a:cubicBezTo>
                <a:cubicBezTo>
                  <a:pt x="323379" y="1032922"/>
                  <a:pt x="337119" y="1089213"/>
                  <a:pt x="325044" y="1140590"/>
                </a:cubicBezTo>
                <a:close/>
                <a:moveTo>
                  <a:pt x="759963" y="293818"/>
                </a:moveTo>
                <a:cubicBezTo>
                  <a:pt x="777034" y="276748"/>
                  <a:pt x="797185" y="264590"/>
                  <a:pt x="818502" y="257013"/>
                </a:cubicBezTo>
                <a:cubicBezTo>
                  <a:pt x="816587" y="267338"/>
                  <a:pt x="815504" y="277830"/>
                  <a:pt x="815504" y="288572"/>
                </a:cubicBezTo>
                <a:cubicBezTo>
                  <a:pt x="815504" y="317300"/>
                  <a:pt x="822499" y="344946"/>
                  <a:pt x="835656" y="369511"/>
                </a:cubicBezTo>
                <a:cubicBezTo>
                  <a:pt x="811008" y="356354"/>
                  <a:pt x="783362" y="349359"/>
                  <a:pt x="754634" y="349359"/>
                </a:cubicBezTo>
                <a:cubicBezTo>
                  <a:pt x="743892" y="349359"/>
                  <a:pt x="733400" y="350442"/>
                  <a:pt x="723075" y="352357"/>
                </a:cubicBezTo>
                <a:cubicBezTo>
                  <a:pt x="730652" y="330957"/>
                  <a:pt x="742810" y="310888"/>
                  <a:pt x="759880" y="293818"/>
                </a:cubicBezTo>
                <a:close/>
                <a:moveTo>
                  <a:pt x="643469" y="410313"/>
                </a:moveTo>
                <a:cubicBezTo>
                  <a:pt x="660289" y="393492"/>
                  <a:pt x="680357" y="381085"/>
                  <a:pt x="702091" y="373424"/>
                </a:cubicBezTo>
                <a:cubicBezTo>
                  <a:pt x="695013" y="411479"/>
                  <a:pt x="700842" y="451448"/>
                  <a:pt x="719494" y="486338"/>
                </a:cubicBezTo>
                <a:cubicBezTo>
                  <a:pt x="684604" y="467686"/>
                  <a:pt x="644634" y="461857"/>
                  <a:pt x="606497" y="468935"/>
                </a:cubicBezTo>
                <a:cubicBezTo>
                  <a:pt x="614241" y="447118"/>
                  <a:pt x="626565" y="427133"/>
                  <a:pt x="643385" y="410313"/>
                </a:cubicBezTo>
                <a:close/>
                <a:moveTo>
                  <a:pt x="526974" y="526808"/>
                </a:moveTo>
                <a:cubicBezTo>
                  <a:pt x="544044" y="509737"/>
                  <a:pt x="564196" y="497580"/>
                  <a:pt x="585513" y="490002"/>
                </a:cubicBezTo>
                <a:cubicBezTo>
                  <a:pt x="583597" y="500328"/>
                  <a:pt x="582515" y="510820"/>
                  <a:pt x="582515" y="521562"/>
                </a:cubicBezTo>
                <a:cubicBezTo>
                  <a:pt x="582515" y="550373"/>
                  <a:pt x="589510" y="578019"/>
                  <a:pt x="602750" y="602750"/>
                </a:cubicBezTo>
                <a:cubicBezTo>
                  <a:pt x="567943" y="584181"/>
                  <a:pt x="528057" y="578435"/>
                  <a:pt x="490085" y="585430"/>
                </a:cubicBezTo>
                <a:cubicBezTo>
                  <a:pt x="497663" y="564029"/>
                  <a:pt x="509820" y="543878"/>
                  <a:pt x="526891" y="526808"/>
                </a:cubicBezTo>
                <a:close/>
                <a:moveTo>
                  <a:pt x="410479" y="643302"/>
                </a:moveTo>
                <a:cubicBezTo>
                  <a:pt x="427550" y="626232"/>
                  <a:pt x="447701" y="614074"/>
                  <a:pt x="469101" y="606497"/>
                </a:cubicBezTo>
                <a:cubicBezTo>
                  <a:pt x="462023" y="644551"/>
                  <a:pt x="467852" y="684521"/>
                  <a:pt x="486505" y="719328"/>
                </a:cubicBezTo>
                <a:cubicBezTo>
                  <a:pt x="451615" y="700675"/>
                  <a:pt x="411728" y="694846"/>
                  <a:pt x="373674" y="701924"/>
                </a:cubicBezTo>
                <a:cubicBezTo>
                  <a:pt x="381252" y="680524"/>
                  <a:pt x="393409" y="660373"/>
                  <a:pt x="410479" y="643302"/>
                </a:cubicBezTo>
                <a:close/>
                <a:moveTo>
                  <a:pt x="293984" y="759797"/>
                </a:moveTo>
                <a:cubicBezTo>
                  <a:pt x="311055" y="742727"/>
                  <a:pt x="331206" y="730569"/>
                  <a:pt x="352607" y="722992"/>
                </a:cubicBezTo>
                <a:cubicBezTo>
                  <a:pt x="345529" y="761046"/>
                  <a:pt x="351358" y="801016"/>
                  <a:pt x="370010" y="835822"/>
                </a:cubicBezTo>
                <a:cubicBezTo>
                  <a:pt x="335120" y="817170"/>
                  <a:pt x="295234" y="811341"/>
                  <a:pt x="257179" y="818419"/>
                </a:cubicBezTo>
                <a:cubicBezTo>
                  <a:pt x="264757" y="797019"/>
                  <a:pt x="276914" y="776867"/>
                  <a:pt x="293984" y="759797"/>
                </a:cubicBezTo>
                <a:close/>
                <a:moveTo>
                  <a:pt x="177490" y="876292"/>
                </a:moveTo>
                <a:cubicBezTo>
                  <a:pt x="194560" y="859221"/>
                  <a:pt x="214712" y="847064"/>
                  <a:pt x="236112" y="839486"/>
                </a:cubicBezTo>
                <a:cubicBezTo>
                  <a:pt x="229034" y="877541"/>
                  <a:pt x="234863" y="917510"/>
                  <a:pt x="253515" y="952317"/>
                </a:cubicBezTo>
                <a:cubicBezTo>
                  <a:pt x="218625" y="933665"/>
                  <a:pt x="178739" y="927836"/>
                  <a:pt x="140685" y="934914"/>
                </a:cubicBezTo>
                <a:cubicBezTo>
                  <a:pt x="148262" y="913513"/>
                  <a:pt x="160420" y="893362"/>
                  <a:pt x="177490" y="876292"/>
                </a:cubicBezTo>
                <a:close/>
                <a:moveTo>
                  <a:pt x="283493" y="1215367"/>
                </a:moveTo>
                <a:cubicBezTo>
                  <a:pt x="222123" y="1276737"/>
                  <a:pt x="122282" y="1276737"/>
                  <a:pt x="60912" y="1215367"/>
                </a:cubicBezTo>
                <a:cubicBezTo>
                  <a:pt x="-458" y="1153997"/>
                  <a:pt x="-458" y="1054156"/>
                  <a:pt x="60912" y="992786"/>
                </a:cubicBezTo>
                <a:cubicBezTo>
                  <a:pt x="77982" y="975716"/>
                  <a:pt x="98134" y="963559"/>
                  <a:pt x="119534" y="955981"/>
                </a:cubicBezTo>
                <a:cubicBezTo>
                  <a:pt x="109542" y="1009940"/>
                  <a:pt x="125280" y="1067729"/>
                  <a:pt x="166915" y="1109281"/>
                </a:cubicBezTo>
                <a:cubicBezTo>
                  <a:pt x="200472" y="1142839"/>
                  <a:pt x="244605" y="1159659"/>
                  <a:pt x="288655" y="1159659"/>
                </a:cubicBezTo>
                <a:cubicBezTo>
                  <a:pt x="299231" y="1159659"/>
                  <a:pt x="309806" y="1158660"/>
                  <a:pt x="320215" y="1156745"/>
                </a:cubicBezTo>
                <a:cubicBezTo>
                  <a:pt x="312637" y="1178145"/>
                  <a:pt x="300480" y="1198297"/>
                  <a:pt x="283409" y="1215367"/>
                </a:cubicBezTo>
                <a:close/>
                <a:moveTo>
                  <a:pt x="399987" y="1098872"/>
                </a:moveTo>
                <a:cubicBezTo>
                  <a:pt x="382917" y="1115943"/>
                  <a:pt x="362766" y="1128100"/>
                  <a:pt x="341365" y="1135678"/>
                </a:cubicBezTo>
                <a:cubicBezTo>
                  <a:pt x="348443" y="1097623"/>
                  <a:pt x="342614" y="1057654"/>
                  <a:pt x="323962" y="1022847"/>
                </a:cubicBezTo>
                <a:cubicBezTo>
                  <a:pt x="349276" y="1036420"/>
                  <a:pt x="377254" y="1043248"/>
                  <a:pt x="405233" y="1043248"/>
                </a:cubicBezTo>
                <a:cubicBezTo>
                  <a:pt x="415808" y="1043248"/>
                  <a:pt x="426384" y="1042249"/>
                  <a:pt x="436793" y="1040333"/>
                </a:cubicBezTo>
                <a:cubicBezTo>
                  <a:pt x="429215" y="1061734"/>
                  <a:pt x="417057" y="1081885"/>
                  <a:pt x="399987" y="1098956"/>
                </a:cubicBezTo>
                <a:close/>
                <a:moveTo>
                  <a:pt x="516482" y="982378"/>
                </a:moveTo>
                <a:cubicBezTo>
                  <a:pt x="499412" y="999448"/>
                  <a:pt x="479260" y="1011605"/>
                  <a:pt x="457860" y="1019183"/>
                </a:cubicBezTo>
                <a:cubicBezTo>
                  <a:pt x="464938" y="981129"/>
                  <a:pt x="459109" y="941159"/>
                  <a:pt x="440457" y="906352"/>
                </a:cubicBezTo>
                <a:cubicBezTo>
                  <a:pt x="465770" y="919925"/>
                  <a:pt x="493749" y="926753"/>
                  <a:pt x="521728" y="926753"/>
                </a:cubicBezTo>
                <a:cubicBezTo>
                  <a:pt x="532303" y="926753"/>
                  <a:pt x="542879" y="925754"/>
                  <a:pt x="553287" y="923756"/>
                </a:cubicBezTo>
                <a:cubicBezTo>
                  <a:pt x="545710" y="945156"/>
                  <a:pt x="533552" y="965307"/>
                  <a:pt x="516482" y="982378"/>
                </a:cubicBezTo>
                <a:close/>
                <a:moveTo>
                  <a:pt x="632977" y="865883"/>
                </a:moveTo>
                <a:cubicBezTo>
                  <a:pt x="615906" y="882953"/>
                  <a:pt x="595755" y="895111"/>
                  <a:pt x="574355" y="902688"/>
                </a:cubicBezTo>
                <a:cubicBezTo>
                  <a:pt x="581349" y="864717"/>
                  <a:pt x="575604" y="824831"/>
                  <a:pt x="557035" y="790024"/>
                </a:cubicBezTo>
                <a:cubicBezTo>
                  <a:pt x="581682" y="803264"/>
                  <a:pt x="609411" y="810258"/>
                  <a:pt x="638223" y="810258"/>
                </a:cubicBezTo>
                <a:cubicBezTo>
                  <a:pt x="648964" y="810258"/>
                  <a:pt x="659457" y="809176"/>
                  <a:pt x="669782" y="807261"/>
                </a:cubicBezTo>
                <a:cubicBezTo>
                  <a:pt x="662204" y="828661"/>
                  <a:pt x="650047" y="848729"/>
                  <a:pt x="632977" y="865800"/>
                </a:cubicBezTo>
                <a:close/>
                <a:moveTo>
                  <a:pt x="749471" y="749388"/>
                </a:moveTo>
                <a:cubicBezTo>
                  <a:pt x="732651" y="766209"/>
                  <a:pt x="712583" y="778616"/>
                  <a:pt x="690849" y="786360"/>
                </a:cubicBezTo>
                <a:cubicBezTo>
                  <a:pt x="697927" y="748389"/>
                  <a:pt x="692182" y="708419"/>
                  <a:pt x="673613" y="673612"/>
                </a:cubicBezTo>
                <a:cubicBezTo>
                  <a:pt x="698260" y="686852"/>
                  <a:pt x="725989" y="693847"/>
                  <a:pt x="754801" y="693847"/>
                </a:cubicBezTo>
                <a:cubicBezTo>
                  <a:pt x="765542" y="693847"/>
                  <a:pt x="776034" y="692765"/>
                  <a:pt x="786360" y="690849"/>
                </a:cubicBezTo>
                <a:cubicBezTo>
                  <a:pt x="778782" y="712250"/>
                  <a:pt x="766625" y="732318"/>
                  <a:pt x="749555" y="749388"/>
                </a:cubicBezTo>
                <a:close/>
                <a:moveTo>
                  <a:pt x="865966" y="632893"/>
                </a:moveTo>
                <a:cubicBezTo>
                  <a:pt x="849146" y="649714"/>
                  <a:pt x="829077" y="662121"/>
                  <a:pt x="807344" y="669782"/>
                </a:cubicBezTo>
                <a:cubicBezTo>
                  <a:pt x="814422" y="631728"/>
                  <a:pt x="808593" y="591758"/>
                  <a:pt x="789941" y="556785"/>
                </a:cubicBezTo>
                <a:cubicBezTo>
                  <a:pt x="815255" y="570358"/>
                  <a:pt x="843233" y="577186"/>
                  <a:pt x="871212" y="577186"/>
                </a:cubicBezTo>
                <a:cubicBezTo>
                  <a:pt x="881787" y="577186"/>
                  <a:pt x="892363" y="576187"/>
                  <a:pt x="902771" y="574188"/>
                </a:cubicBezTo>
                <a:cubicBezTo>
                  <a:pt x="895194" y="595589"/>
                  <a:pt x="883036" y="615740"/>
                  <a:pt x="865966" y="632810"/>
                </a:cubicBezTo>
                <a:close/>
                <a:moveTo>
                  <a:pt x="982461" y="516399"/>
                </a:moveTo>
                <a:cubicBezTo>
                  <a:pt x="965390" y="533469"/>
                  <a:pt x="945239" y="545627"/>
                  <a:pt x="923839" y="553204"/>
                </a:cubicBezTo>
                <a:cubicBezTo>
                  <a:pt x="930917" y="515150"/>
                  <a:pt x="925088" y="475180"/>
                  <a:pt x="906435" y="440373"/>
                </a:cubicBezTo>
                <a:cubicBezTo>
                  <a:pt x="931749" y="453946"/>
                  <a:pt x="959728" y="460774"/>
                  <a:pt x="987707" y="460774"/>
                </a:cubicBezTo>
                <a:cubicBezTo>
                  <a:pt x="998282" y="460774"/>
                  <a:pt x="1008941" y="459775"/>
                  <a:pt x="1019349" y="457777"/>
                </a:cubicBezTo>
                <a:cubicBezTo>
                  <a:pt x="1011605" y="479593"/>
                  <a:pt x="999281" y="499578"/>
                  <a:pt x="982461" y="516399"/>
                </a:cubicBezTo>
                <a:close/>
                <a:moveTo>
                  <a:pt x="1098955" y="399904"/>
                </a:moveTo>
                <a:cubicBezTo>
                  <a:pt x="1081885" y="416974"/>
                  <a:pt x="1061817" y="429132"/>
                  <a:pt x="1040417" y="436709"/>
                </a:cubicBezTo>
                <a:cubicBezTo>
                  <a:pt x="1042332" y="426384"/>
                  <a:pt x="1043414" y="415892"/>
                  <a:pt x="1043414" y="405150"/>
                </a:cubicBezTo>
                <a:cubicBezTo>
                  <a:pt x="1043414" y="376339"/>
                  <a:pt x="1036420" y="348693"/>
                  <a:pt x="1023180" y="323962"/>
                </a:cubicBezTo>
                <a:cubicBezTo>
                  <a:pt x="1048411" y="337452"/>
                  <a:pt x="1076306" y="344196"/>
                  <a:pt x="1104285" y="344196"/>
                </a:cubicBezTo>
                <a:cubicBezTo>
                  <a:pt x="1114860" y="344196"/>
                  <a:pt x="1125435" y="343197"/>
                  <a:pt x="1135844" y="341282"/>
                </a:cubicBezTo>
                <a:cubicBezTo>
                  <a:pt x="1128266" y="362682"/>
                  <a:pt x="1116109" y="382834"/>
                  <a:pt x="1099039" y="399904"/>
                </a:cubicBezTo>
                <a:close/>
                <a:moveTo>
                  <a:pt x="1156828" y="320215"/>
                </a:moveTo>
                <a:cubicBezTo>
                  <a:pt x="1166820" y="266256"/>
                  <a:pt x="1151083" y="208466"/>
                  <a:pt x="1109448" y="166915"/>
                </a:cubicBezTo>
                <a:cubicBezTo>
                  <a:pt x="1067813" y="125363"/>
                  <a:pt x="1010023" y="109542"/>
                  <a:pt x="956064" y="119534"/>
                </a:cubicBezTo>
                <a:cubicBezTo>
                  <a:pt x="963642" y="98134"/>
                  <a:pt x="975799" y="77982"/>
                  <a:pt x="992870" y="60912"/>
                </a:cubicBezTo>
                <a:cubicBezTo>
                  <a:pt x="1023596" y="30269"/>
                  <a:pt x="1063816" y="14864"/>
                  <a:pt x="1104118" y="14864"/>
                </a:cubicBezTo>
                <a:cubicBezTo>
                  <a:pt x="1144421" y="14864"/>
                  <a:pt x="1184723" y="30185"/>
                  <a:pt x="1215367" y="60912"/>
                </a:cubicBezTo>
                <a:cubicBezTo>
                  <a:pt x="1276737" y="122282"/>
                  <a:pt x="1276737" y="222123"/>
                  <a:pt x="1215367" y="283493"/>
                </a:cubicBezTo>
                <a:cubicBezTo>
                  <a:pt x="1198297" y="300563"/>
                  <a:pt x="1178145" y="312720"/>
                  <a:pt x="1156745" y="320298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10" name="Google Shape;610;p25"/>
          <p:cNvGrpSpPr/>
          <p:nvPr/>
        </p:nvGrpSpPr>
        <p:grpSpPr>
          <a:xfrm flipH="1">
            <a:off x="229196" y="3581976"/>
            <a:ext cx="260411" cy="811156"/>
            <a:chOff x="2790331" y="3433650"/>
            <a:chExt cx="584275" cy="1819960"/>
          </a:xfrm>
        </p:grpSpPr>
        <p:grpSp>
          <p:nvGrpSpPr>
            <p:cNvPr id="611" name="Google Shape;611;p25"/>
            <p:cNvGrpSpPr/>
            <p:nvPr/>
          </p:nvGrpSpPr>
          <p:grpSpPr>
            <a:xfrm>
              <a:off x="3271749" y="3433650"/>
              <a:ext cx="102857" cy="1819960"/>
              <a:chOff x="3271749" y="3433650"/>
              <a:chExt cx="102857" cy="1819960"/>
            </a:xfrm>
          </p:grpSpPr>
          <p:sp>
            <p:nvSpPr>
              <p:cNvPr id="612" name="Google Shape;612;p25"/>
              <p:cNvSpPr/>
              <p:nvPr/>
            </p:nvSpPr>
            <p:spPr>
              <a:xfrm rot="-1359176">
                <a:off x="3283849" y="3445750"/>
                <a:ext cx="78576" cy="7857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78607" y="39303"/>
                    </a:moveTo>
                    <a:cubicBezTo>
                      <a:pt x="78607" y="61010"/>
                      <a:pt x="61010" y="78607"/>
                      <a:pt x="39303" y="78607"/>
                    </a:cubicBezTo>
                    <a:cubicBezTo>
                      <a:pt x="17597" y="78607"/>
                      <a:pt x="0" y="61010"/>
                      <a:pt x="0" y="39303"/>
                    </a:cubicBezTo>
                    <a:cubicBezTo>
                      <a:pt x="0" y="17597"/>
                      <a:pt x="17597" y="0"/>
                      <a:pt x="39303" y="0"/>
                    </a:cubicBezTo>
                    <a:cubicBezTo>
                      <a:pt x="61010" y="0"/>
                      <a:pt x="78607" y="17597"/>
                      <a:pt x="78607" y="3930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3" name="Google Shape;613;p25"/>
              <p:cNvSpPr/>
              <p:nvPr/>
            </p:nvSpPr>
            <p:spPr>
              <a:xfrm rot="-1359176">
                <a:off x="3283919" y="3733954"/>
                <a:ext cx="78576" cy="7857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78607" y="39303"/>
                    </a:moveTo>
                    <a:cubicBezTo>
                      <a:pt x="78607" y="61010"/>
                      <a:pt x="61010" y="78607"/>
                      <a:pt x="39303" y="78607"/>
                    </a:cubicBezTo>
                    <a:cubicBezTo>
                      <a:pt x="17597" y="78607"/>
                      <a:pt x="0" y="61010"/>
                      <a:pt x="0" y="39303"/>
                    </a:cubicBezTo>
                    <a:cubicBezTo>
                      <a:pt x="0" y="17597"/>
                      <a:pt x="17597" y="0"/>
                      <a:pt x="39303" y="0"/>
                    </a:cubicBezTo>
                    <a:cubicBezTo>
                      <a:pt x="61010" y="0"/>
                      <a:pt x="78607" y="17597"/>
                      <a:pt x="78607" y="3930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4" name="Google Shape;614;p25"/>
              <p:cNvSpPr/>
              <p:nvPr/>
            </p:nvSpPr>
            <p:spPr>
              <a:xfrm rot="-1359176">
                <a:off x="3283873" y="4022080"/>
                <a:ext cx="78576" cy="7857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78607" y="39303"/>
                    </a:moveTo>
                    <a:cubicBezTo>
                      <a:pt x="78607" y="61010"/>
                      <a:pt x="61010" y="78607"/>
                      <a:pt x="39303" y="78607"/>
                    </a:cubicBezTo>
                    <a:cubicBezTo>
                      <a:pt x="17597" y="78607"/>
                      <a:pt x="0" y="61010"/>
                      <a:pt x="0" y="39303"/>
                    </a:cubicBezTo>
                    <a:cubicBezTo>
                      <a:pt x="0" y="17597"/>
                      <a:pt x="17597" y="0"/>
                      <a:pt x="39303" y="0"/>
                    </a:cubicBezTo>
                    <a:cubicBezTo>
                      <a:pt x="61010" y="0"/>
                      <a:pt x="78607" y="17597"/>
                      <a:pt x="78607" y="3930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5" name="Google Shape;615;p25"/>
              <p:cNvSpPr/>
              <p:nvPr/>
            </p:nvSpPr>
            <p:spPr>
              <a:xfrm rot="-1359176">
                <a:off x="3283859" y="4310283"/>
                <a:ext cx="78576" cy="7857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78607" y="39303"/>
                    </a:moveTo>
                    <a:cubicBezTo>
                      <a:pt x="78607" y="61010"/>
                      <a:pt x="61010" y="78607"/>
                      <a:pt x="39303" y="78607"/>
                    </a:cubicBezTo>
                    <a:cubicBezTo>
                      <a:pt x="17597" y="78607"/>
                      <a:pt x="0" y="61010"/>
                      <a:pt x="0" y="39303"/>
                    </a:cubicBezTo>
                    <a:cubicBezTo>
                      <a:pt x="0" y="17597"/>
                      <a:pt x="17597" y="0"/>
                      <a:pt x="39303" y="0"/>
                    </a:cubicBezTo>
                    <a:cubicBezTo>
                      <a:pt x="61010" y="0"/>
                      <a:pt x="78607" y="17597"/>
                      <a:pt x="78607" y="3930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6" name="Google Shape;616;p25"/>
              <p:cNvSpPr/>
              <p:nvPr/>
            </p:nvSpPr>
            <p:spPr>
              <a:xfrm rot="-1359176">
                <a:off x="3283929" y="4598486"/>
                <a:ext cx="78576" cy="7857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78607" y="39303"/>
                    </a:moveTo>
                    <a:cubicBezTo>
                      <a:pt x="78607" y="61010"/>
                      <a:pt x="61010" y="78607"/>
                      <a:pt x="39303" y="78607"/>
                    </a:cubicBezTo>
                    <a:cubicBezTo>
                      <a:pt x="17597" y="78607"/>
                      <a:pt x="0" y="61010"/>
                      <a:pt x="0" y="39303"/>
                    </a:cubicBezTo>
                    <a:cubicBezTo>
                      <a:pt x="0" y="17597"/>
                      <a:pt x="17597" y="0"/>
                      <a:pt x="39303" y="0"/>
                    </a:cubicBezTo>
                    <a:cubicBezTo>
                      <a:pt x="61010" y="0"/>
                      <a:pt x="78607" y="17597"/>
                      <a:pt x="78607" y="3930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7" name="Google Shape;617;p25"/>
              <p:cNvSpPr/>
              <p:nvPr/>
            </p:nvSpPr>
            <p:spPr>
              <a:xfrm rot="-1359176">
                <a:off x="3283915" y="4886690"/>
                <a:ext cx="78576" cy="7857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78607" y="39303"/>
                    </a:moveTo>
                    <a:cubicBezTo>
                      <a:pt x="78607" y="61010"/>
                      <a:pt x="61010" y="78606"/>
                      <a:pt x="39303" y="78606"/>
                    </a:cubicBezTo>
                    <a:cubicBezTo>
                      <a:pt x="17597" y="78606"/>
                      <a:pt x="0" y="61010"/>
                      <a:pt x="0" y="39303"/>
                    </a:cubicBezTo>
                    <a:cubicBezTo>
                      <a:pt x="0" y="17596"/>
                      <a:pt x="17597" y="0"/>
                      <a:pt x="39303" y="0"/>
                    </a:cubicBezTo>
                    <a:cubicBezTo>
                      <a:pt x="61010" y="0"/>
                      <a:pt x="78607" y="17597"/>
                      <a:pt x="78607" y="3930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8" name="Google Shape;618;p25"/>
              <p:cNvSpPr/>
              <p:nvPr/>
            </p:nvSpPr>
            <p:spPr>
              <a:xfrm>
                <a:off x="3283705" y="5175004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4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4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19" name="Google Shape;619;p25"/>
            <p:cNvGrpSpPr/>
            <p:nvPr/>
          </p:nvGrpSpPr>
          <p:grpSpPr>
            <a:xfrm>
              <a:off x="3036976" y="3445903"/>
              <a:ext cx="78606" cy="1807707"/>
              <a:chOff x="3036976" y="3445903"/>
              <a:chExt cx="78606" cy="1807707"/>
            </a:xfrm>
          </p:grpSpPr>
          <p:sp>
            <p:nvSpPr>
              <p:cNvPr id="620" name="Google Shape;620;p25"/>
              <p:cNvSpPr/>
              <p:nvPr/>
            </p:nvSpPr>
            <p:spPr>
              <a:xfrm>
                <a:off x="3036976" y="3445903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3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3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1" name="Google Shape;621;p25"/>
              <p:cNvSpPr/>
              <p:nvPr/>
            </p:nvSpPr>
            <p:spPr>
              <a:xfrm>
                <a:off x="3036976" y="3734100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3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3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2" name="Google Shape;622;p25"/>
              <p:cNvSpPr/>
              <p:nvPr/>
            </p:nvSpPr>
            <p:spPr>
              <a:xfrm>
                <a:off x="3036976" y="4022298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3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3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3" name="Google Shape;623;p25"/>
              <p:cNvSpPr/>
              <p:nvPr/>
            </p:nvSpPr>
            <p:spPr>
              <a:xfrm>
                <a:off x="3036976" y="4310412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3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3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4" name="Google Shape;624;p25"/>
              <p:cNvSpPr/>
              <p:nvPr/>
            </p:nvSpPr>
            <p:spPr>
              <a:xfrm>
                <a:off x="3036976" y="4598609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3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3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5" name="Google Shape;625;p25"/>
              <p:cNvSpPr/>
              <p:nvPr/>
            </p:nvSpPr>
            <p:spPr>
              <a:xfrm>
                <a:off x="3036976" y="4886806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3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3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6" name="Google Shape;626;p25"/>
              <p:cNvSpPr/>
              <p:nvPr/>
            </p:nvSpPr>
            <p:spPr>
              <a:xfrm>
                <a:off x="3036976" y="5175004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4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4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27" name="Google Shape;627;p25"/>
            <p:cNvGrpSpPr/>
            <p:nvPr/>
          </p:nvGrpSpPr>
          <p:grpSpPr>
            <a:xfrm>
              <a:off x="2790331" y="3445903"/>
              <a:ext cx="78606" cy="1807707"/>
              <a:chOff x="2790331" y="3445903"/>
              <a:chExt cx="78606" cy="1807707"/>
            </a:xfrm>
          </p:grpSpPr>
          <p:sp>
            <p:nvSpPr>
              <p:cNvPr id="628" name="Google Shape;628;p25"/>
              <p:cNvSpPr/>
              <p:nvPr/>
            </p:nvSpPr>
            <p:spPr>
              <a:xfrm>
                <a:off x="2790331" y="3445903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3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3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9" name="Google Shape;629;p25"/>
              <p:cNvSpPr/>
              <p:nvPr/>
            </p:nvSpPr>
            <p:spPr>
              <a:xfrm>
                <a:off x="2790331" y="3734100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3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3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0" name="Google Shape;630;p25"/>
              <p:cNvSpPr/>
              <p:nvPr/>
            </p:nvSpPr>
            <p:spPr>
              <a:xfrm>
                <a:off x="2790331" y="4022298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3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3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1" name="Google Shape;631;p25"/>
              <p:cNvSpPr/>
              <p:nvPr/>
            </p:nvSpPr>
            <p:spPr>
              <a:xfrm>
                <a:off x="2790331" y="4310412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3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3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2" name="Google Shape;632;p25"/>
              <p:cNvSpPr/>
              <p:nvPr/>
            </p:nvSpPr>
            <p:spPr>
              <a:xfrm>
                <a:off x="2790331" y="4598609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3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3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3" name="Google Shape;633;p25"/>
              <p:cNvSpPr/>
              <p:nvPr/>
            </p:nvSpPr>
            <p:spPr>
              <a:xfrm>
                <a:off x="2790331" y="4886806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3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3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4" name="Google Shape;634;p25"/>
              <p:cNvSpPr/>
              <p:nvPr/>
            </p:nvSpPr>
            <p:spPr>
              <a:xfrm>
                <a:off x="2790331" y="5175004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4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4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635" name="Google Shape;635;p25"/>
          <p:cNvSpPr/>
          <p:nvPr/>
        </p:nvSpPr>
        <p:spPr>
          <a:xfrm>
            <a:off x="7466128" y="165435"/>
            <a:ext cx="435336" cy="253061"/>
          </a:xfrm>
          <a:custGeom>
            <a:avLst/>
            <a:gdLst/>
            <a:ahLst/>
            <a:cxnLst/>
            <a:rect l="l" t="t" r="r" b="b"/>
            <a:pathLst>
              <a:path w="1030382" h="598961" extrusionOk="0">
                <a:moveTo>
                  <a:pt x="407357" y="260052"/>
                </a:moveTo>
                <a:lnTo>
                  <a:pt x="475721" y="191604"/>
                </a:lnTo>
                <a:lnTo>
                  <a:pt x="623026" y="44300"/>
                </a:lnTo>
                <a:lnTo>
                  <a:pt x="1030383" y="451657"/>
                </a:lnTo>
                <a:lnTo>
                  <a:pt x="883078" y="598961"/>
                </a:lnTo>
                <a:lnTo>
                  <a:pt x="623026" y="338909"/>
                </a:lnTo>
                <a:lnTo>
                  <a:pt x="554661" y="407273"/>
                </a:lnTo>
                <a:lnTo>
                  <a:pt x="407357" y="554578"/>
                </a:lnTo>
                <a:lnTo>
                  <a:pt x="0" y="147305"/>
                </a:lnTo>
                <a:lnTo>
                  <a:pt x="147305" y="0"/>
                </a:lnTo>
                <a:lnTo>
                  <a:pt x="407357" y="260052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6" name="Google Shape;636;p25"/>
          <p:cNvSpPr/>
          <p:nvPr/>
        </p:nvSpPr>
        <p:spPr>
          <a:xfrm>
            <a:off x="1547273" y="191874"/>
            <a:ext cx="737171" cy="200165"/>
          </a:xfrm>
          <a:custGeom>
            <a:avLst/>
            <a:gdLst/>
            <a:ahLst/>
            <a:cxnLst/>
            <a:rect l="l" t="t" r="r" b="b"/>
            <a:pathLst>
              <a:path w="1527816" h="414850" extrusionOk="0">
                <a:moveTo>
                  <a:pt x="1527733" y="207509"/>
                </a:moveTo>
                <a:cubicBezTo>
                  <a:pt x="1527733" y="206010"/>
                  <a:pt x="1527150" y="204678"/>
                  <a:pt x="1526318" y="203512"/>
                </a:cubicBezTo>
                <a:cubicBezTo>
                  <a:pt x="1526234" y="203429"/>
                  <a:pt x="1526318" y="203262"/>
                  <a:pt x="1526151" y="203095"/>
                </a:cubicBezTo>
                <a:lnTo>
                  <a:pt x="1362692" y="2581"/>
                </a:lnTo>
                <a:cubicBezTo>
                  <a:pt x="1361360" y="999"/>
                  <a:pt x="1359444" y="0"/>
                  <a:pt x="1357363" y="0"/>
                </a:cubicBezTo>
                <a:lnTo>
                  <a:pt x="170349" y="0"/>
                </a:lnTo>
                <a:cubicBezTo>
                  <a:pt x="168267" y="0"/>
                  <a:pt x="166519" y="916"/>
                  <a:pt x="165270" y="2332"/>
                </a:cubicBezTo>
                <a:cubicBezTo>
                  <a:pt x="165270" y="2332"/>
                  <a:pt x="165103" y="2415"/>
                  <a:pt x="165020" y="2498"/>
                </a:cubicBezTo>
                <a:lnTo>
                  <a:pt x="1561" y="203012"/>
                </a:lnTo>
                <a:cubicBezTo>
                  <a:pt x="-520" y="205594"/>
                  <a:pt x="-520" y="209257"/>
                  <a:pt x="1561" y="211756"/>
                </a:cubicBezTo>
                <a:lnTo>
                  <a:pt x="165020" y="412270"/>
                </a:lnTo>
                <a:cubicBezTo>
                  <a:pt x="165020" y="412270"/>
                  <a:pt x="165187" y="412353"/>
                  <a:pt x="165270" y="412436"/>
                </a:cubicBezTo>
                <a:cubicBezTo>
                  <a:pt x="165686" y="412936"/>
                  <a:pt x="166269" y="413269"/>
                  <a:pt x="166852" y="413685"/>
                </a:cubicBezTo>
                <a:cubicBezTo>
                  <a:pt x="167102" y="413852"/>
                  <a:pt x="167268" y="414018"/>
                  <a:pt x="167601" y="414185"/>
                </a:cubicBezTo>
                <a:cubicBezTo>
                  <a:pt x="168434" y="414601"/>
                  <a:pt x="169433" y="414851"/>
                  <a:pt x="170433" y="414851"/>
                </a:cubicBezTo>
                <a:lnTo>
                  <a:pt x="1357446" y="414851"/>
                </a:lnTo>
                <a:cubicBezTo>
                  <a:pt x="1359528" y="414851"/>
                  <a:pt x="1361526" y="413935"/>
                  <a:pt x="1362775" y="412270"/>
                </a:cubicBezTo>
                <a:lnTo>
                  <a:pt x="1526234" y="211756"/>
                </a:lnTo>
                <a:cubicBezTo>
                  <a:pt x="1526234" y="211756"/>
                  <a:pt x="1526234" y="211506"/>
                  <a:pt x="1526401" y="211339"/>
                </a:cubicBezTo>
                <a:cubicBezTo>
                  <a:pt x="1527234" y="210173"/>
                  <a:pt x="1527817" y="208841"/>
                  <a:pt x="1527817" y="207342"/>
                </a:cubicBezTo>
                <a:close/>
                <a:moveTo>
                  <a:pt x="1506249" y="200597"/>
                </a:moveTo>
                <a:lnTo>
                  <a:pt x="337139" y="200597"/>
                </a:lnTo>
                <a:lnTo>
                  <a:pt x="185005" y="13906"/>
                </a:lnTo>
                <a:lnTo>
                  <a:pt x="1354116" y="13906"/>
                </a:lnTo>
                <a:lnTo>
                  <a:pt x="1506249" y="200597"/>
                </a:lnTo>
                <a:close/>
                <a:moveTo>
                  <a:pt x="170349" y="17986"/>
                </a:moveTo>
                <a:lnTo>
                  <a:pt x="324898" y="207509"/>
                </a:lnTo>
                <a:lnTo>
                  <a:pt x="170349" y="397031"/>
                </a:lnTo>
                <a:lnTo>
                  <a:pt x="15800" y="207509"/>
                </a:lnTo>
                <a:lnTo>
                  <a:pt x="170349" y="17986"/>
                </a:lnTo>
                <a:close/>
                <a:moveTo>
                  <a:pt x="1354032" y="401111"/>
                </a:moveTo>
                <a:lnTo>
                  <a:pt x="184921" y="401111"/>
                </a:lnTo>
                <a:lnTo>
                  <a:pt x="337056" y="214420"/>
                </a:lnTo>
                <a:lnTo>
                  <a:pt x="1506166" y="214420"/>
                </a:lnTo>
                <a:lnTo>
                  <a:pt x="1354032" y="40111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7" name="Google Shape;637;p25"/>
          <p:cNvSpPr/>
          <p:nvPr/>
        </p:nvSpPr>
        <p:spPr>
          <a:xfrm>
            <a:off x="3551190" y="4662933"/>
            <a:ext cx="253165" cy="253165"/>
          </a:xfrm>
          <a:custGeom>
            <a:avLst/>
            <a:gdLst/>
            <a:ahLst/>
            <a:cxnLst/>
            <a:rect l="l" t="t" r="r" b="b"/>
            <a:pathLst>
              <a:path w="406690" h="406690" extrusionOk="0">
                <a:moveTo>
                  <a:pt x="390120" y="186774"/>
                </a:moveTo>
                <a:lnTo>
                  <a:pt x="219916" y="186774"/>
                </a:lnTo>
                <a:lnTo>
                  <a:pt x="219916" y="16571"/>
                </a:lnTo>
                <a:cubicBezTo>
                  <a:pt x="219916" y="7411"/>
                  <a:pt x="212505" y="0"/>
                  <a:pt x="203345" y="0"/>
                </a:cubicBezTo>
                <a:cubicBezTo>
                  <a:pt x="194186" y="0"/>
                  <a:pt x="186775" y="7411"/>
                  <a:pt x="186775" y="16571"/>
                </a:cubicBezTo>
                <a:lnTo>
                  <a:pt x="186775" y="186774"/>
                </a:lnTo>
                <a:lnTo>
                  <a:pt x="16571" y="186774"/>
                </a:lnTo>
                <a:cubicBezTo>
                  <a:pt x="7411" y="186774"/>
                  <a:pt x="0" y="194186"/>
                  <a:pt x="0" y="203345"/>
                </a:cubicBezTo>
                <a:cubicBezTo>
                  <a:pt x="0" y="212505"/>
                  <a:pt x="7411" y="219916"/>
                  <a:pt x="16571" y="219916"/>
                </a:cubicBezTo>
                <a:lnTo>
                  <a:pt x="186775" y="219916"/>
                </a:lnTo>
                <a:lnTo>
                  <a:pt x="186775" y="390120"/>
                </a:lnTo>
                <a:cubicBezTo>
                  <a:pt x="186775" y="399280"/>
                  <a:pt x="194186" y="406691"/>
                  <a:pt x="203345" y="406691"/>
                </a:cubicBezTo>
                <a:cubicBezTo>
                  <a:pt x="212505" y="406691"/>
                  <a:pt x="219916" y="399280"/>
                  <a:pt x="219916" y="390120"/>
                </a:cubicBezTo>
                <a:lnTo>
                  <a:pt x="219916" y="219916"/>
                </a:lnTo>
                <a:lnTo>
                  <a:pt x="390120" y="219916"/>
                </a:lnTo>
                <a:cubicBezTo>
                  <a:pt x="399280" y="219916"/>
                  <a:pt x="406691" y="212505"/>
                  <a:pt x="406691" y="203345"/>
                </a:cubicBezTo>
                <a:cubicBezTo>
                  <a:pt x="406691" y="194186"/>
                  <a:pt x="399280" y="186774"/>
                  <a:pt x="390120" y="186774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8" name="Google Shape;638;p25"/>
          <p:cNvSpPr/>
          <p:nvPr/>
        </p:nvSpPr>
        <p:spPr>
          <a:xfrm>
            <a:off x="8614965" y="1622945"/>
            <a:ext cx="253165" cy="253165"/>
          </a:xfrm>
          <a:custGeom>
            <a:avLst/>
            <a:gdLst/>
            <a:ahLst/>
            <a:cxnLst/>
            <a:rect l="l" t="t" r="r" b="b"/>
            <a:pathLst>
              <a:path w="406690" h="406690" extrusionOk="0">
                <a:moveTo>
                  <a:pt x="390120" y="186774"/>
                </a:moveTo>
                <a:lnTo>
                  <a:pt x="219916" y="186774"/>
                </a:lnTo>
                <a:lnTo>
                  <a:pt x="219916" y="16571"/>
                </a:lnTo>
                <a:cubicBezTo>
                  <a:pt x="219916" y="7411"/>
                  <a:pt x="212505" y="0"/>
                  <a:pt x="203345" y="0"/>
                </a:cubicBezTo>
                <a:cubicBezTo>
                  <a:pt x="194186" y="0"/>
                  <a:pt x="186775" y="7411"/>
                  <a:pt x="186775" y="16571"/>
                </a:cubicBezTo>
                <a:lnTo>
                  <a:pt x="186775" y="186774"/>
                </a:lnTo>
                <a:lnTo>
                  <a:pt x="16571" y="186774"/>
                </a:lnTo>
                <a:cubicBezTo>
                  <a:pt x="7411" y="186774"/>
                  <a:pt x="0" y="194186"/>
                  <a:pt x="0" y="203345"/>
                </a:cubicBezTo>
                <a:cubicBezTo>
                  <a:pt x="0" y="212505"/>
                  <a:pt x="7411" y="219916"/>
                  <a:pt x="16571" y="219916"/>
                </a:cubicBezTo>
                <a:lnTo>
                  <a:pt x="186775" y="219916"/>
                </a:lnTo>
                <a:lnTo>
                  <a:pt x="186775" y="390120"/>
                </a:lnTo>
                <a:cubicBezTo>
                  <a:pt x="186775" y="399280"/>
                  <a:pt x="194186" y="406691"/>
                  <a:pt x="203345" y="406691"/>
                </a:cubicBezTo>
                <a:cubicBezTo>
                  <a:pt x="212505" y="406691"/>
                  <a:pt x="219916" y="399280"/>
                  <a:pt x="219916" y="390120"/>
                </a:cubicBezTo>
                <a:lnTo>
                  <a:pt x="219916" y="219916"/>
                </a:lnTo>
                <a:lnTo>
                  <a:pt x="390120" y="219916"/>
                </a:lnTo>
                <a:cubicBezTo>
                  <a:pt x="399280" y="219916"/>
                  <a:pt x="406691" y="212505"/>
                  <a:pt x="406691" y="203345"/>
                </a:cubicBezTo>
                <a:cubicBezTo>
                  <a:pt x="406691" y="194186"/>
                  <a:pt x="399280" y="186774"/>
                  <a:pt x="390120" y="186774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9" name="Google Shape;639;p25"/>
          <p:cNvSpPr/>
          <p:nvPr/>
        </p:nvSpPr>
        <p:spPr>
          <a:xfrm>
            <a:off x="4495746" y="242192"/>
            <a:ext cx="152509" cy="152509"/>
          </a:xfrm>
          <a:custGeom>
            <a:avLst/>
            <a:gdLst/>
            <a:ahLst/>
            <a:cxnLst/>
            <a:rect l="l" t="t" r="r" b="b"/>
            <a:pathLst>
              <a:path w="406690" h="406690" extrusionOk="0">
                <a:moveTo>
                  <a:pt x="390120" y="186774"/>
                </a:moveTo>
                <a:lnTo>
                  <a:pt x="219916" y="186774"/>
                </a:lnTo>
                <a:lnTo>
                  <a:pt x="219916" y="16571"/>
                </a:lnTo>
                <a:cubicBezTo>
                  <a:pt x="219916" y="7411"/>
                  <a:pt x="212505" y="0"/>
                  <a:pt x="203345" y="0"/>
                </a:cubicBezTo>
                <a:cubicBezTo>
                  <a:pt x="194186" y="0"/>
                  <a:pt x="186775" y="7411"/>
                  <a:pt x="186775" y="16571"/>
                </a:cubicBezTo>
                <a:lnTo>
                  <a:pt x="186775" y="186774"/>
                </a:lnTo>
                <a:lnTo>
                  <a:pt x="16571" y="186774"/>
                </a:lnTo>
                <a:cubicBezTo>
                  <a:pt x="7411" y="186774"/>
                  <a:pt x="0" y="194186"/>
                  <a:pt x="0" y="203345"/>
                </a:cubicBezTo>
                <a:cubicBezTo>
                  <a:pt x="0" y="212505"/>
                  <a:pt x="7411" y="219916"/>
                  <a:pt x="16571" y="219916"/>
                </a:cubicBezTo>
                <a:lnTo>
                  <a:pt x="186775" y="219916"/>
                </a:lnTo>
                <a:lnTo>
                  <a:pt x="186775" y="390120"/>
                </a:lnTo>
                <a:cubicBezTo>
                  <a:pt x="186775" y="399280"/>
                  <a:pt x="194186" y="406691"/>
                  <a:pt x="203345" y="406691"/>
                </a:cubicBezTo>
                <a:cubicBezTo>
                  <a:pt x="212505" y="406691"/>
                  <a:pt x="219916" y="399280"/>
                  <a:pt x="219916" y="390120"/>
                </a:cubicBezTo>
                <a:lnTo>
                  <a:pt x="219916" y="219916"/>
                </a:lnTo>
                <a:lnTo>
                  <a:pt x="390120" y="219916"/>
                </a:lnTo>
                <a:cubicBezTo>
                  <a:pt x="399280" y="219916"/>
                  <a:pt x="406691" y="212505"/>
                  <a:pt x="406691" y="203345"/>
                </a:cubicBezTo>
                <a:cubicBezTo>
                  <a:pt x="406691" y="194186"/>
                  <a:pt x="399280" y="186774"/>
                  <a:pt x="390120" y="186774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bg>
      <p:bgPr>
        <a:solidFill>
          <a:schemeClr val="lt1"/>
        </a:solidFill>
        <a:effectLst/>
      </p:bgPr>
    </p:bg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1" name="Google Shape;641;p26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 rot="10800000" flipH="1">
            <a:off x="7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42" name="Google Shape;642;p26"/>
          <p:cNvSpPr/>
          <p:nvPr/>
        </p:nvSpPr>
        <p:spPr>
          <a:xfrm>
            <a:off x="8388063" y="188250"/>
            <a:ext cx="571172" cy="571190"/>
          </a:xfrm>
          <a:custGeom>
            <a:avLst/>
            <a:gdLst/>
            <a:ahLst/>
            <a:cxnLst/>
            <a:rect l="l" t="t" r="r" b="b"/>
            <a:pathLst>
              <a:path w="1276362" h="1276403" extrusionOk="0">
                <a:moveTo>
                  <a:pt x="1226109" y="50337"/>
                </a:moveTo>
                <a:cubicBezTo>
                  <a:pt x="1158993" y="-16779"/>
                  <a:pt x="1049743" y="-16779"/>
                  <a:pt x="982544" y="50337"/>
                </a:cubicBezTo>
                <a:cubicBezTo>
                  <a:pt x="961477" y="71404"/>
                  <a:pt x="946988" y="96718"/>
                  <a:pt x="939160" y="123448"/>
                </a:cubicBezTo>
                <a:cubicBezTo>
                  <a:pt x="912347" y="131275"/>
                  <a:pt x="887117" y="145764"/>
                  <a:pt x="866049" y="166831"/>
                </a:cubicBezTo>
                <a:cubicBezTo>
                  <a:pt x="845315" y="187566"/>
                  <a:pt x="830576" y="212630"/>
                  <a:pt x="822582" y="239942"/>
                </a:cubicBezTo>
                <a:cubicBezTo>
                  <a:pt x="795769" y="247770"/>
                  <a:pt x="770539" y="262259"/>
                  <a:pt x="749471" y="283326"/>
                </a:cubicBezTo>
                <a:cubicBezTo>
                  <a:pt x="728404" y="304393"/>
                  <a:pt x="713915" y="329624"/>
                  <a:pt x="706088" y="356437"/>
                </a:cubicBezTo>
                <a:cubicBezTo>
                  <a:pt x="678692" y="364431"/>
                  <a:pt x="653628" y="379170"/>
                  <a:pt x="632893" y="399904"/>
                </a:cubicBezTo>
                <a:cubicBezTo>
                  <a:pt x="612159" y="420638"/>
                  <a:pt x="597420" y="445703"/>
                  <a:pt x="589426" y="473098"/>
                </a:cubicBezTo>
                <a:cubicBezTo>
                  <a:pt x="562697" y="480926"/>
                  <a:pt x="537466" y="495415"/>
                  <a:pt x="516315" y="516482"/>
                </a:cubicBezTo>
                <a:cubicBezTo>
                  <a:pt x="495248" y="537549"/>
                  <a:pt x="480759" y="562863"/>
                  <a:pt x="472932" y="589593"/>
                </a:cubicBezTo>
                <a:cubicBezTo>
                  <a:pt x="446119" y="597420"/>
                  <a:pt x="420888" y="611909"/>
                  <a:pt x="399821" y="632977"/>
                </a:cubicBezTo>
                <a:cubicBezTo>
                  <a:pt x="378754" y="654044"/>
                  <a:pt x="364264" y="679358"/>
                  <a:pt x="356437" y="706088"/>
                </a:cubicBezTo>
                <a:cubicBezTo>
                  <a:pt x="329624" y="713915"/>
                  <a:pt x="304393" y="728404"/>
                  <a:pt x="283326" y="749471"/>
                </a:cubicBezTo>
                <a:cubicBezTo>
                  <a:pt x="262259" y="770539"/>
                  <a:pt x="247770" y="795853"/>
                  <a:pt x="239942" y="822582"/>
                </a:cubicBezTo>
                <a:cubicBezTo>
                  <a:pt x="213129" y="830410"/>
                  <a:pt x="187899" y="844899"/>
                  <a:pt x="166831" y="865966"/>
                </a:cubicBezTo>
                <a:cubicBezTo>
                  <a:pt x="145764" y="887033"/>
                  <a:pt x="131275" y="912347"/>
                  <a:pt x="123448" y="939077"/>
                </a:cubicBezTo>
                <a:cubicBezTo>
                  <a:pt x="96635" y="946905"/>
                  <a:pt x="71404" y="961393"/>
                  <a:pt x="50337" y="982461"/>
                </a:cubicBezTo>
                <a:cubicBezTo>
                  <a:pt x="-16779" y="1049576"/>
                  <a:pt x="-16779" y="1158827"/>
                  <a:pt x="50337" y="1226025"/>
                </a:cubicBezTo>
                <a:cubicBezTo>
                  <a:pt x="83894" y="1259583"/>
                  <a:pt x="128027" y="1276404"/>
                  <a:pt x="172077" y="1276404"/>
                </a:cubicBezTo>
                <a:cubicBezTo>
                  <a:pt x="216127" y="1276404"/>
                  <a:pt x="260260" y="1259583"/>
                  <a:pt x="293818" y="1226025"/>
                </a:cubicBezTo>
                <a:cubicBezTo>
                  <a:pt x="314885" y="1204958"/>
                  <a:pt x="329374" y="1179644"/>
                  <a:pt x="337202" y="1152914"/>
                </a:cubicBezTo>
                <a:cubicBezTo>
                  <a:pt x="364015" y="1145087"/>
                  <a:pt x="389245" y="1130598"/>
                  <a:pt x="410313" y="1109531"/>
                </a:cubicBezTo>
                <a:cubicBezTo>
                  <a:pt x="431380" y="1088464"/>
                  <a:pt x="445869" y="1063149"/>
                  <a:pt x="453696" y="1036420"/>
                </a:cubicBezTo>
                <a:cubicBezTo>
                  <a:pt x="480509" y="1028592"/>
                  <a:pt x="505740" y="1014103"/>
                  <a:pt x="526808" y="993036"/>
                </a:cubicBezTo>
                <a:cubicBezTo>
                  <a:pt x="547875" y="971969"/>
                  <a:pt x="562364" y="946655"/>
                  <a:pt x="570191" y="919925"/>
                </a:cubicBezTo>
                <a:cubicBezTo>
                  <a:pt x="597004" y="912098"/>
                  <a:pt x="622235" y="897609"/>
                  <a:pt x="643302" y="876541"/>
                </a:cubicBezTo>
                <a:cubicBezTo>
                  <a:pt x="664369" y="855474"/>
                  <a:pt x="678858" y="830243"/>
                  <a:pt x="686686" y="803430"/>
                </a:cubicBezTo>
                <a:cubicBezTo>
                  <a:pt x="714082" y="795436"/>
                  <a:pt x="739146" y="780698"/>
                  <a:pt x="759880" y="759963"/>
                </a:cubicBezTo>
                <a:cubicBezTo>
                  <a:pt x="780947" y="738896"/>
                  <a:pt x="795353" y="713665"/>
                  <a:pt x="803264" y="686936"/>
                </a:cubicBezTo>
                <a:cubicBezTo>
                  <a:pt x="830660" y="678942"/>
                  <a:pt x="855724" y="664203"/>
                  <a:pt x="876458" y="643469"/>
                </a:cubicBezTo>
                <a:cubicBezTo>
                  <a:pt x="897192" y="622734"/>
                  <a:pt x="912014" y="597087"/>
                  <a:pt x="919842" y="570358"/>
                </a:cubicBezTo>
                <a:cubicBezTo>
                  <a:pt x="946655" y="562530"/>
                  <a:pt x="971885" y="548041"/>
                  <a:pt x="992953" y="526974"/>
                </a:cubicBezTo>
                <a:cubicBezTo>
                  <a:pt x="1013687" y="506240"/>
                  <a:pt x="1028426" y="481176"/>
                  <a:pt x="1036420" y="453780"/>
                </a:cubicBezTo>
                <a:cubicBezTo>
                  <a:pt x="1063149" y="445952"/>
                  <a:pt x="1088380" y="431463"/>
                  <a:pt x="1109531" y="410396"/>
                </a:cubicBezTo>
                <a:cubicBezTo>
                  <a:pt x="1130681" y="389329"/>
                  <a:pt x="1145087" y="364015"/>
                  <a:pt x="1152915" y="337285"/>
                </a:cubicBezTo>
                <a:cubicBezTo>
                  <a:pt x="1179727" y="329458"/>
                  <a:pt x="1204958" y="314969"/>
                  <a:pt x="1226026" y="293901"/>
                </a:cubicBezTo>
                <a:cubicBezTo>
                  <a:pt x="1293141" y="226786"/>
                  <a:pt x="1293141" y="117536"/>
                  <a:pt x="1226026" y="50420"/>
                </a:cubicBezTo>
                <a:close/>
                <a:moveTo>
                  <a:pt x="876541" y="177323"/>
                </a:moveTo>
                <a:cubicBezTo>
                  <a:pt x="893612" y="160253"/>
                  <a:pt x="913763" y="148096"/>
                  <a:pt x="935163" y="140518"/>
                </a:cubicBezTo>
                <a:cubicBezTo>
                  <a:pt x="928086" y="178572"/>
                  <a:pt x="933914" y="218542"/>
                  <a:pt x="952567" y="253349"/>
                </a:cubicBezTo>
                <a:cubicBezTo>
                  <a:pt x="917677" y="234696"/>
                  <a:pt x="877707" y="228868"/>
                  <a:pt x="839653" y="235945"/>
                </a:cubicBezTo>
                <a:cubicBezTo>
                  <a:pt x="847397" y="214212"/>
                  <a:pt x="859721" y="194144"/>
                  <a:pt x="876541" y="177323"/>
                </a:cubicBezTo>
                <a:close/>
                <a:moveTo>
                  <a:pt x="1140674" y="324961"/>
                </a:moveTo>
                <a:cubicBezTo>
                  <a:pt x="1089296" y="337119"/>
                  <a:pt x="1033006" y="323379"/>
                  <a:pt x="993036" y="283326"/>
                </a:cubicBezTo>
                <a:cubicBezTo>
                  <a:pt x="953067" y="243273"/>
                  <a:pt x="939327" y="187066"/>
                  <a:pt x="951401" y="135688"/>
                </a:cubicBezTo>
                <a:cubicBezTo>
                  <a:pt x="963392" y="132857"/>
                  <a:pt x="975549" y="131275"/>
                  <a:pt x="987790" y="131275"/>
                </a:cubicBezTo>
                <a:cubicBezTo>
                  <a:pt x="1028093" y="131275"/>
                  <a:pt x="1068395" y="146597"/>
                  <a:pt x="1099039" y="177323"/>
                </a:cubicBezTo>
                <a:cubicBezTo>
                  <a:pt x="1139008" y="217293"/>
                  <a:pt x="1152748" y="273583"/>
                  <a:pt x="1140674" y="324961"/>
                </a:cubicBezTo>
                <a:close/>
                <a:moveTo>
                  <a:pt x="1024262" y="441456"/>
                </a:moveTo>
                <a:cubicBezTo>
                  <a:pt x="972885" y="453613"/>
                  <a:pt x="916511" y="439874"/>
                  <a:pt x="876541" y="399904"/>
                </a:cubicBezTo>
                <a:cubicBezTo>
                  <a:pt x="846814" y="370177"/>
                  <a:pt x="830410" y="330623"/>
                  <a:pt x="830410" y="288655"/>
                </a:cubicBezTo>
                <a:cubicBezTo>
                  <a:pt x="830410" y="276248"/>
                  <a:pt x="831992" y="264091"/>
                  <a:pt x="834823" y="252266"/>
                </a:cubicBezTo>
                <a:cubicBezTo>
                  <a:pt x="846814" y="249435"/>
                  <a:pt x="859055" y="247853"/>
                  <a:pt x="871295" y="247853"/>
                </a:cubicBezTo>
                <a:cubicBezTo>
                  <a:pt x="911598" y="247853"/>
                  <a:pt x="951901" y="263175"/>
                  <a:pt x="982544" y="293901"/>
                </a:cubicBezTo>
                <a:cubicBezTo>
                  <a:pt x="1012271" y="323629"/>
                  <a:pt x="1028676" y="363182"/>
                  <a:pt x="1028676" y="405150"/>
                </a:cubicBezTo>
                <a:cubicBezTo>
                  <a:pt x="1028676" y="417557"/>
                  <a:pt x="1027093" y="429715"/>
                  <a:pt x="1024346" y="441456"/>
                </a:cubicBezTo>
                <a:close/>
                <a:moveTo>
                  <a:pt x="907601" y="558034"/>
                </a:moveTo>
                <a:cubicBezTo>
                  <a:pt x="856224" y="570191"/>
                  <a:pt x="799933" y="556368"/>
                  <a:pt x="759963" y="516399"/>
                </a:cubicBezTo>
                <a:cubicBezTo>
                  <a:pt x="719911" y="476429"/>
                  <a:pt x="706171" y="420055"/>
                  <a:pt x="718412" y="368678"/>
                </a:cubicBezTo>
                <a:cubicBezTo>
                  <a:pt x="730236" y="365930"/>
                  <a:pt x="742310" y="364348"/>
                  <a:pt x="754717" y="364348"/>
                </a:cubicBezTo>
                <a:cubicBezTo>
                  <a:pt x="796769" y="364348"/>
                  <a:pt x="836239" y="380752"/>
                  <a:pt x="865966" y="410396"/>
                </a:cubicBezTo>
                <a:cubicBezTo>
                  <a:pt x="905936" y="450366"/>
                  <a:pt x="919675" y="506656"/>
                  <a:pt x="907601" y="558034"/>
                </a:cubicBezTo>
                <a:close/>
                <a:moveTo>
                  <a:pt x="791023" y="674695"/>
                </a:moveTo>
                <a:cubicBezTo>
                  <a:pt x="779199" y="677443"/>
                  <a:pt x="767125" y="679025"/>
                  <a:pt x="754717" y="679025"/>
                </a:cubicBezTo>
                <a:cubicBezTo>
                  <a:pt x="712666" y="679025"/>
                  <a:pt x="673196" y="662621"/>
                  <a:pt x="643469" y="632977"/>
                </a:cubicBezTo>
                <a:cubicBezTo>
                  <a:pt x="613741" y="603249"/>
                  <a:pt x="597337" y="563696"/>
                  <a:pt x="597337" y="521728"/>
                </a:cubicBezTo>
                <a:cubicBezTo>
                  <a:pt x="597337" y="509321"/>
                  <a:pt x="598919" y="497163"/>
                  <a:pt x="601667" y="485422"/>
                </a:cubicBezTo>
                <a:cubicBezTo>
                  <a:pt x="613658" y="482591"/>
                  <a:pt x="625899" y="481009"/>
                  <a:pt x="638139" y="481009"/>
                </a:cubicBezTo>
                <a:cubicBezTo>
                  <a:pt x="678442" y="481009"/>
                  <a:pt x="718745" y="496331"/>
                  <a:pt x="749388" y="527057"/>
                </a:cubicBezTo>
                <a:cubicBezTo>
                  <a:pt x="789441" y="567110"/>
                  <a:pt x="803181" y="623401"/>
                  <a:pt x="790940" y="674778"/>
                </a:cubicBezTo>
                <a:close/>
                <a:moveTo>
                  <a:pt x="674528" y="791190"/>
                </a:moveTo>
                <a:cubicBezTo>
                  <a:pt x="662704" y="793938"/>
                  <a:pt x="650630" y="795520"/>
                  <a:pt x="638223" y="795520"/>
                </a:cubicBezTo>
                <a:cubicBezTo>
                  <a:pt x="596171" y="795520"/>
                  <a:pt x="556701" y="779115"/>
                  <a:pt x="526974" y="749388"/>
                </a:cubicBezTo>
                <a:cubicBezTo>
                  <a:pt x="487004" y="709419"/>
                  <a:pt x="473265" y="653128"/>
                  <a:pt x="485339" y="601750"/>
                </a:cubicBezTo>
                <a:cubicBezTo>
                  <a:pt x="497330" y="598919"/>
                  <a:pt x="509487" y="597337"/>
                  <a:pt x="521728" y="597337"/>
                </a:cubicBezTo>
                <a:cubicBezTo>
                  <a:pt x="562031" y="597337"/>
                  <a:pt x="602333" y="612659"/>
                  <a:pt x="632977" y="643385"/>
                </a:cubicBezTo>
                <a:cubicBezTo>
                  <a:pt x="672946" y="683438"/>
                  <a:pt x="686686" y="739729"/>
                  <a:pt x="674528" y="791106"/>
                </a:cubicBezTo>
                <a:close/>
                <a:moveTo>
                  <a:pt x="558034" y="907601"/>
                </a:moveTo>
                <a:cubicBezTo>
                  <a:pt x="506656" y="919758"/>
                  <a:pt x="450365" y="905936"/>
                  <a:pt x="410396" y="865966"/>
                </a:cubicBezTo>
                <a:cubicBezTo>
                  <a:pt x="370427" y="825997"/>
                  <a:pt x="356687" y="769706"/>
                  <a:pt x="368761" y="718328"/>
                </a:cubicBezTo>
                <a:cubicBezTo>
                  <a:pt x="380752" y="715497"/>
                  <a:pt x="392909" y="713915"/>
                  <a:pt x="405150" y="713915"/>
                </a:cubicBezTo>
                <a:cubicBezTo>
                  <a:pt x="445453" y="713915"/>
                  <a:pt x="485755" y="729237"/>
                  <a:pt x="516399" y="759963"/>
                </a:cubicBezTo>
                <a:cubicBezTo>
                  <a:pt x="556368" y="799933"/>
                  <a:pt x="570108" y="856224"/>
                  <a:pt x="558034" y="907601"/>
                </a:cubicBezTo>
                <a:close/>
                <a:moveTo>
                  <a:pt x="441539" y="1024096"/>
                </a:moveTo>
                <a:cubicBezTo>
                  <a:pt x="390161" y="1036253"/>
                  <a:pt x="333871" y="1022514"/>
                  <a:pt x="293901" y="982461"/>
                </a:cubicBezTo>
                <a:cubicBezTo>
                  <a:pt x="253932" y="942491"/>
                  <a:pt x="240192" y="886201"/>
                  <a:pt x="252266" y="834823"/>
                </a:cubicBezTo>
                <a:cubicBezTo>
                  <a:pt x="264257" y="831992"/>
                  <a:pt x="276415" y="830410"/>
                  <a:pt x="288655" y="830410"/>
                </a:cubicBezTo>
                <a:cubicBezTo>
                  <a:pt x="328958" y="830410"/>
                  <a:pt x="369261" y="845731"/>
                  <a:pt x="399904" y="876458"/>
                </a:cubicBezTo>
                <a:cubicBezTo>
                  <a:pt x="439874" y="916428"/>
                  <a:pt x="453613" y="972718"/>
                  <a:pt x="441539" y="1024096"/>
                </a:cubicBezTo>
                <a:close/>
                <a:moveTo>
                  <a:pt x="325044" y="1140590"/>
                </a:moveTo>
                <a:cubicBezTo>
                  <a:pt x="273667" y="1152748"/>
                  <a:pt x="217376" y="1138925"/>
                  <a:pt x="177407" y="1098956"/>
                </a:cubicBezTo>
                <a:cubicBezTo>
                  <a:pt x="137437" y="1058986"/>
                  <a:pt x="123698" y="1002695"/>
                  <a:pt x="135772" y="951318"/>
                </a:cubicBezTo>
                <a:cubicBezTo>
                  <a:pt x="147762" y="948487"/>
                  <a:pt x="159920" y="946905"/>
                  <a:pt x="172161" y="946905"/>
                </a:cubicBezTo>
                <a:cubicBezTo>
                  <a:pt x="212463" y="946905"/>
                  <a:pt x="252766" y="962226"/>
                  <a:pt x="283409" y="992953"/>
                </a:cubicBezTo>
                <a:cubicBezTo>
                  <a:pt x="323379" y="1032922"/>
                  <a:pt x="337119" y="1089213"/>
                  <a:pt x="325044" y="1140590"/>
                </a:cubicBezTo>
                <a:close/>
                <a:moveTo>
                  <a:pt x="759963" y="293818"/>
                </a:moveTo>
                <a:cubicBezTo>
                  <a:pt x="777034" y="276748"/>
                  <a:pt x="797185" y="264590"/>
                  <a:pt x="818502" y="257013"/>
                </a:cubicBezTo>
                <a:cubicBezTo>
                  <a:pt x="816587" y="267338"/>
                  <a:pt x="815504" y="277830"/>
                  <a:pt x="815504" y="288572"/>
                </a:cubicBezTo>
                <a:cubicBezTo>
                  <a:pt x="815504" y="317300"/>
                  <a:pt x="822499" y="344946"/>
                  <a:pt x="835656" y="369511"/>
                </a:cubicBezTo>
                <a:cubicBezTo>
                  <a:pt x="811008" y="356354"/>
                  <a:pt x="783362" y="349359"/>
                  <a:pt x="754634" y="349359"/>
                </a:cubicBezTo>
                <a:cubicBezTo>
                  <a:pt x="743892" y="349359"/>
                  <a:pt x="733400" y="350442"/>
                  <a:pt x="723075" y="352357"/>
                </a:cubicBezTo>
                <a:cubicBezTo>
                  <a:pt x="730652" y="330957"/>
                  <a:pt x="742810" y="310888"/>
                  <a:pt x="759880" y="293818"/>
                </a:cubicBezTo>
                <a:close/>
                <a:moveTo>
                  <a:pt x="643469" y="410313"/>
                </a:moveTo>
                <a:cubicBezTo>
                  <a:pt x="660289" y="393492"/>
                  <a:pt x="680357" y="381085"/>
                  <a:pt x="702091" y="373424"/>
                </a:cubicBezTo>
                <a:cubicBezTo>
                  <a:pt x="695013" y="411479"/>
                  <a:pt x="700842" y="451448"/>
                  <a:pt x="719494" y="486338"/>
                </a:cubicBezTo>
                <a:cubicBezTo>
                  <a:pt x="684604" y="467686"/>
                  <a:pt x="644634" y="461857"/>
                  <a:pt x="606497" y="468935"/>
                </a:cubicBezTo>
                <a:cubicBezTo>
                  <a:pt x="614241" y="447118"/>
                  <a:pt x="626565" y="427133"/>
                  <a:pt x="643385" y="410313"/>
                </a:cubicBezTo>
                <a:close/>
                <a:moveTo>
                  <a:pt x="526974" y="526808"/>
                </a:moveTo>
                <a:cubicBezTo>
                  <a:pt x="544044" y="509737"/>
                  <a:pt x="564196" y="497580"/>
                  <a:pt x="585513" y="490002"/>
                </a:cubicBezTo>
                <a:cubicBezTo>
                  <a:pt x="583597" y="500328"/>
                  <a:pt x="582515" y="510820"/>
                  <a:pt x="582515" y="521562"/>
                </a:cubicBezTo>
                <a:cubicBezTo>
                  <a:pt x="582515" y="550373"/>
                  <a:pt x="589510" y="578019"/>
                  <a:pt x="602750" y="602750"/>
                </a:cubicBezTo>
                <a:cubicBezTo>
                  <a:pt x="567943" y="584181"/>
                  <a:pt x="528057" y="578435"/>
                  <a:pt x="490085" y="585430"/>
                </a:cubicBezTo>
                <a:cubicBezTo>
                  <a:pt x="497663" y="564029"/>
                  <a:pt x="509820" y="543878"/>
                  <a:pt x="526891" y="526808"/>
                </a:cubicBezTo>
                <a:close/>
                <a:moveTo>
                  <a:pt x="410479" y="643302"/>
                </a:moveTo>
                <a:cubicBezTo>
                  <a:pt x="427550" y="626232"/>
                  <a:pt x="447701" y="614074"/>
                  <a:pt x="469101" y="606497"/>
                </a:cubicBezTo>
                <a:cubicBezTo>
                  <a:pt x="462023" y="644551"/>
                  <a:pt x="467852" y="684521"/>
                  <a:pt x="486505" y="719328"/>
                </a:cubicBezTo>
                <a:cubicBezTo>
                  <a:pt x="451615" y="700675"/>
                  <a:pt x="411728" y="694846"/>
                  <a:pt x="373674" y="701924"/>
                </a:cubicBezTo>
                <a:cubicBezTo>
                  <a:pt x="381252" y="680524"/>
                  <a:pt x="393409" y="660373"/>
                  <a:pt x="410479" y="643302"/>
                </a:cubicBezTo>
                <a:close/>
                <a:moveTo>
                  <a:pt x="293984" y="759797"/>
                </a:moveTo>
                <a:cubicBezTo>
                  <a:pt x="311055" y="742727"/>
                  <a:pt x="331206" y="730569"/>
                  <a:pt x="352607" y="722992"/>
                </a:cubicBezTo>
                <a:cubicBezTo>
                  <a:pt x="345529" y="761046"/>
                  <a:pt x="351358" y="801016"/>
                  <a:pt x="370010" y="835822"/>
                </a:cubicBezTo>
                <a:cubicBezTo>
                  <a:pt x="335120" y="817170"/>
                  <a:pt x="295234" y="811341"/>
                  <a:pt x="257179" y="818419"/>
                </a:cubicBezTo>
                <a:cubicBezTo>
                  <a:pt x="264757" y="797019"/>
                  <a:pt x="276914" y="776867"/>
                  <a:pt x="293984" y="759797"/>
                </a:cubicBezTo>
                <a:close/>
                <a:moveTo>
                  <a:pt x="177490" y="876292"/>
                </a:moveTo>
                <a:cubicBezTo>
                  <a:pt x="194560" y="859221"/>
                  <a:pt x="214712" y="847064"/>
                  <a:pt x="236112" y="839486"/>
                </a:cubicBezTo>
                <a:cubicBezTo>
                  <a:pt x="229034" y="877541"/>
                  <a:pt x="234863" y="917510"/>
                  <a:pt x="253515" y="952317"/>
                </a:cubicBezTo>
                <a:cubicBezTo>
                  <a:pt x="218625" y="933665"/>
                  <a:pt x="178739" y="927836"/>
                  <a:pt x="140685" y="934914"/>
                </a:cubicBezTo>
                <a:cubicBezTo>
                  <a:pt x="148262" y="913513"/>
                  <a:pt x="160420" y="893362"/>
                  <a:pt x="177490" y="876292"/>
                </a:cubicBezTo>
                <a:close/>
                <a:moveTo>
                  <a:pt x="283493" y="1215367"/>
                </a:moveTo>
                <a:cubicBezTo>
                  <a:pt x="222123" y="1276737"/>
                  <a:pt x="122282" y="1276737"/>
                  <a:pt x="60912" y="1215367"/>
                </a:cubicBezTo>
                <a:cubicBezTo>
                  <a:pt x="-458" y="1153997"/>
                  <a:pt x="-458" y="1054156"/>
                  <a:pt x="60912" y="992786"/>
                </a:cubicBezTo>
                <a:cubicBezTo>
                  <a:pt x="77982" y="975716"/>
                  <a:pt x="98134" y="963559"/>
                  <a:pt x="119534" y="955981"/>
                </a:cubicBezTo>
                <a:cubicBezTo>
                  <a:pt x="109542" y="1009940"/>
                  <a:pt x="125280" y="1067729"/>
                  <a:pt x="166915" y="1109281"/>
                </a:cubicBezTo>
                <a:cubicBezTo>
                  <a:pt x="200472" y="1142839"/>
                  <a:pt x="244605" y="1159659"/>
                  <a:pt x="288655" y="1159659"/>
                </a:cubicBezTo>
                <a:cubicBezTo>
                  <a:pt x="299231" y="1159659"/>
                  <a:pt x="309806" y="1158660"/>
                  <a:pt x="320215" y="1156745"/>
                </a:cubicBezTo>
                <a:cubicBezTo>
                  <a:pt x="312637" y="1178145"/>
                  <a:pt x="300480" y="1198297"/>
                  <a:pt x="283409" y="1215367"/>
                </a:cubicBezTo>
                <a:close/>
                <a:moveTo>
                  <a:pt x="399987" y="1098872"/>
                </a:moveTo>
                <a:cubicBezTo>
                  <a:pt x="382917" y="1115943"/>
                  <a:pt x="362766" y="1128100"/>
                  <a:pt x="341365" y="1135678"/>
                </a:cubicBezTo>
                <a:cubicBezTo>
                  <a:pt x="348443" y="1097623"/>
                  <a:pt x="342614" y="1057654"/>
                  <a:pt x="323962" y="1022847"/>
                </a:cubicBezTo>
                <a:cubicBezTo>
                  <a:pt x="349276" y="1036420"/>
                  <a:pt x="377254" y="1043248"/>
                  <a:pt x="405233" y="1043248"/>
                </a:cubicBezTo>
                <a:cubicBezTo>
                  <a:pt x="415808" y="1043248"/>
                  <a:pt x="426384" y="1042249"/>
                  <a:pt x="436793" y="1040333"/>
                </a:cubicBezTo>
                <a:cubicBezTo>
                  <a:pt x="429215" y="1061734"/>
                  <a:pt x="417057" y="1081885"/>
                  <a:pt x="399987" y="1098956"/>
                </a:cubicBezTo>
                <a:close/>
                <a:moveTo>
                  <a:pt x="516482" y="982378"/>
                </a:moveTo>
                <a:cubicBezTo>
                  <a:pt x="499412" y="999448"/>
                  <a:pt x="479260" y="1011605"/>
                  <a:pt x="457860" y="1019183"/>
                </a:cubicBezTo>
                <a:cubicBezTo>
                  <a:pt x="464938" y="981129"/>
                  <a:pt x="459109" y="941159"/>
                  <a:pt x="440457" y="906352"/>
                </a:cubicBezTo>
                <a:cubicBezTo>
                  <a:pt x="465770" y="919925"/>
                  <a:pt x="493749" y="926753"/>
                  <a:pt x="521728" y="926753"/>
                </a:cubicBezTo>
                <a:cubicBezTo>
                  <a:pt x="532303" y="926753"/>
                  <a:pt x="542879" y="925754"/>
                  <a:pt x="553287" y="923756"/>
                </a:cubicBezTo>
                <a:cubicBezTo>
                  <a:pt x="545710" y="945156"/>
                  <a:pt x="533552" y="965307"/>
                  <a:pt x="516482" y="982378"/>
                </a:cubicBezTo>
                <a:close/>
                <a:moveTo>
                  <a:pt x="632977" y="865883"/>
                </a:moveTo>
                <a:cubicBezTo>
                  <a:pt x="615906" y="882953"/>
                  <a:pt x="595755" y="895111"/>
                  <a:pt x="574355" y="902688"/>
                </a:cubicBezTo>
                <a:cubicBezTo>
                  <a:pt x="581349" y="864717"/>
                  <a:pt x="575604" y="824831"/>
                  <a:pt x="557035" y="790024"/>
                </a:cubicBezTo>
                <a:cubicBezTo>
                  <a:pt x="581682" y="803264"/>
                  <a:pt x="609411" y="810258"/>
                  <a:pt x="638223" y="810258"/>
                </a:cubicBezTo>
                <a:cubicBezTo>
                  <a:pt x="648964" y="810258"/>
                  <a:pt x="659457" y="809176"/>
                  <a:pt x="669782" y="807261"/>
                </a:cubicBezTo>
                <a:cubicBezTo>
                  <a:pt x="662204" y="828661"/>
                  <a:pt x="650047" y="848729"/>
                  <a:pt x="632977" y="865800"/>
                </a:cubicBezTo>
                <a:close/>
                <a:moveTo>
                  <a:pt x="749471" y="749388"/>
                </a:moveTo>
                <a:cubicBezTo>
                  <a:pt x="732651" y="766209"/>
                  <a:pt x="712583" y="778616"/>
                  <a:pt x="690849" y="786360"/>
                </a:cubicBezTo>
                <a:cubicBezTo>
                  <a:pt x="697927" y="748389"/>
                  <a:pt x="692182" y="708419"/>
                  <a:pt x="673613" y="673612"/>
                </a:cubicBezTo>
                <a:cubicBezTo>
                  <a:pt x="698260" y="686852"/>
                  <a:pt x="725989" y="693847"/>
                  <a:pt x="754801" y="693847"/>
                </a:cubicBezTo>
                <a:cubicBezTo>
                  <a:pt x="765542" y="693847"/>
                  <a:pt x="776034" y="692765"/>
                  <a:pt x="786360" y="690849"/>
                </a:cubicBezTo>
                <a:cubicBezTo>
                  <a:pt x="778782" y="712250"/>
                  <a:pt x="766625" y="732318"/>
                  <a:pt x="749555" y="749388"/>
                </a:cubicBezTo>
                <a:close/>
                <a:moveTo>
                  <a:pt x="865966" y="632893"/>
                </a:moveTo>
                <a:cubicBezTo>
                  <a:pt x="849146" y="649714"/>
                  <a:pt x="829077" y="662121"/>
                  <a:pt x="807344" y="669782"/>
                </a:cubicBezTo>
                <a:cubicBezTo>
                  <a:pt x="814422" y="631728"/>
                  <a:pt x="808593" y="591758"/>
                  <a:pt x="789941" y="556785"/>
                </a:cubicBezTo>
                <a:cubicBezTo>
                  <a:pt x="815255" y="570358"/>
                  <a:pt x="843233" y="577186"/>
                  <a:pt x="871212" y="577186"/>
                </a:cubicBezTo>
                <a:cubicBezTo>
                  <a:pt x="881787" y="577186"/>
                  <a:pt x="892363" y="576187"/>
                  <a:pt x="902771" y="574188"/>
                </a:cubicBezTo>
                <a:cubicBezTo>
                  <a:pt x="895194" y="595589"/>
                  <a:pt x="883036" y="615740"/>
                  <a:pt x="865966" y="632810"/>
                </a:cubicBezTo>
                <a:close/>
                <a:moveTo>
                  <a:pt x="982461" y="516399"/>
                </a:moveTo>
                <a:cubicBezTo>
                  <a:pt x="965390" y="533469"/>
                  <a:pt x="945239" y="545627"/>
                  <a:pt x="923839" y="553204"/>
                </a:cubicBezTo>
                <a:cubicBezTo>
                  <a:pt x="930917" y="515150"/>
                  <a:pt x="925088" y="475180"/>
                  <a:pt x="906435" y="440373"/>
                </a:cubicBezTo>
                <a:cubicBezTo>
                  <a:pt x="931749" y="453946"/>
                  <a:pt x="959728" y="460774"/>
                  <a:pt x="987707" y="460774"/>
                </a:cubicBezTo>
                <a:cubicBezTo>
                  <a:pt x="998282" y="460774"/>
                  <a:pt x="1008941" y="459775"/>
                  <a:pt x="1019349" y="457777"/>
                </a:cubicBezTo>
                <a:cubicBezTo>
                  <a:pt x="1011605" y="479593"/>
                  <a:pt x="999281" y="499578"/>
                  <a:pt x="982461" y="516399"/>
                </a:cubicBezTo>
                <a:close/>
                <a:moveTo>
                  <a:pt x="1098955" y="399904"/>
                </a:moveTo>
                <a:cubicBezTo>
                  <a:pt x="1081885" y="416974"/>
                  <a:pt x="1061817" y="429132"/>
                  <a:pt x="1040417" y="436709"/>
                </a:cubicBezTo>
                <a:cubicBezTo>
                  <a:pt x="1042332" y="426384"/>
                  <a:pt x="1043414" y="415892"/>
                  <a:pt x="1043414" y="405150"/>
                </a:cubicBezTo>
                <a:cubicBezTo>
                  <a:pt x="1043414" y="376339"/>
                  <a:pt x="1036420" y="348693"/>
                  <a:pt x="1023180" y="323962"/>
                </a:cubicBezTo>
                <a:cubicBezTo>
                  <a:pt x="1048411" y="337452"/>
                  <a:pt x="1076306" y="344196"/>
                  <a:pt x="1104285" y="344196"/>
                </a:cubicBezTo>
                <a:cubicBezTo>
                  <a:pt x="1114860" y="344196"/>
                  <a:pt x="1125435" y="343197"/>
                  <a:pt x="1135844" y="341282"/>
                </a:cubicBezTo>
                <a:cubicBezTo>
                  <a:pt x="1128266" y="362682"/>
                  <a:pt x="1116109" y="382834"/>
                  <a:pt x="1099039" y="399904"/>
                </a:cubicBezTo>
                <a:close/>
                <a:moveTo>
                  <a:pt x="1156828" y="320215"/>
                </a:moveTo>
                <a:cubicBezTo>
                  <a:pt x="1166820" y="266256"/>
                  <a:pt x="1151083" y="208466"/>
                  <a:pt x="1109448" y="166915"/>
                </a:cubicBezTo>
                <a:cubicBezTo>
                  <a:pt x="1067813" y="125363"/>
                  <a:pt x="1010023" y="109542"/>
                  <a:pt x="956064" y="119534"/>
                </a:cubicBezTo>
                <a:cubicBezTo>
                  <a:pt x="963642" y="98134"/>
                  <a:pt x="975799" y="77982"/>
                  <a:pt x="992870" y="60912"/>
                </a:cubicBezTo>
                <a:cubicBezTo>
                  <a:pt x="1023596" y="30269"/>
                  <a:pt x="1063816" y="14864"/>
                  <a:pt x="1104118" y="14864"/>
                </a:cubicBezTo>
                <a:cubicBezTo>
                  <a:pt x="1144421" y="14864"/>
                  <a:pt x="1184723" y="30185"/>
                  <a:pt x="1215367" y="60912"/>
                </a:cubicBezTo>
                <a:cubicBezTo>
                  <a:pt x="1276737" y="122282"/>
                  <a:pt x="1276737" y="222123"/>
                  <a:pt x="1215367" y="283493"/>
                </a:cubicBezTo>
                <a:cubicBezTo>
                  <a:pt x="1198297" y="300563"/>
                  <a:pt x="1178145" y="312720"/>
                  <a:pt x="1156745" y="320298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43" name="Google Shape;643;p26"/>
          <p:cNvGrpSpPr/>
          <p:nvPr/>
        </p:nvGrpSpPr>
        <p:grpSpPr>
          <a:xfrm rot="5400000" flipH="1">
            <a:off x="944721" y="-87125"/>
            <a:ext cx="260411" cy="811156"/>
            <a:chOff x="2790331" y="3433650"/>
            <a:chExt cx="584275" cy="1819960"/>
          </a:xfrm>
        </p:grpSpPr>
        <p:grpSp>
          <p:nvGrpSpPr>
            <p:cNvPr id="644" name="Google Shape;644;p26"/>
            <p:cNvGrpSpPr/>
            <p:nvPr/>
          </p:nvGrpSpPr>
          <p:grpSpPr>
            <a:xfrm>
              <a:off x="3271749" y="3433650"/>
              <a:ext cx="102857" cy="1819960"/>
              <a:chOff x="3271749" y="3433650"/>
              <a:chExt cx="102857" cy="1819960"/>
            </a:xfrm>
          </p:grpSpPr>
          <p:sp>
            <p:nvSpPr>
              <p:cNvPr id="645" name="Google Shape;645;p26"/>
              <p:cNvSpPr/>
              <p:nvPr/>
            </p:nvSpPr>
            <p:spPr>
              <a:xfrm rot="-1359176">
                <a:off x="3283849" y="3445750"/>
                <a:ext cx="78576" cy="7857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78607" y="39303"/>
                    </a:moveTo>
                    <a:cubicBezTo>
                      <a:pt x="78607" y="61010"/>
                      <a:pt x="61010" y="78607"/>
                      <a:pt x="39303" y="78607"/>
                    </a:cubicBezTo>
                    <a:cubicBezTo>
                      <a:pt x="17597" y="78607"/>
                      <a:pt x="0" y="61010"/>
                      <a:pt x="0" y="39303"/>
                    </a:cubicBezTo>
                    <a:cubicBezTo>
                      <a:pt x="0" y="17597"/>
                      <a:pt x="17597" y="0"/>
                      <a:pt x="39303" y="0"/>
                    </a:cubicBezTo>
                    <a:cubicBezTo>
                      <a:pt x="61010" y="0"/>
                      <a:pt x="78607" y="17597"/>
                      <a:pt x="78607" y="3930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6" name="Google Shape;646;p26"/>
              <p:cNvSpPr/>
              <p:nvPr/>
            </p:nvSpPr>
            <p:spPr>
              <a:xfrm rot="-1359176">
                <a:off x="3283919" y="3733954"/>
                <a:ext cx="78576" cy="7857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78607" y="39303"/>
                    </a:moveTo>
                    <a:cubicBezTo>
                      <a:pt x="78607" y="61010"/>
                      <a:pt x="61010" y="78607"/>
                      <a:pt x="39303" y="78607"/>
                    </a:cubicBezTo>
                    <a:cubicBezTo>
                      <a:pt x="17597" y="78607"/>
                      <a:pt x="0" y="61010"/>
                      <a:pt x="0" y="39303"/>
                    </a:cubicBezTo>
                    <a:cubicBezTo>
                      <a:pt x="0" y="17597"/>
                      <a:pt x="17597" y="0"/>
                      <a:pt x="39303" y="0"/>
                    </a:cubicBezTo>
                    <a:cubicBezTo>
                      <a:pt x="61010" y="0"/>
                      <a:pt x="78607" y="17597"/>
                      <a:pt x="78607" y="3930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7" name="Google Shape;647;p26"/>
              <p:cNvSpPr/>
              <p:nvPr/>
            </p:nvSpPr>
            <p:spPr>
              <a:xfrm rot="-1359176">
                <a:off x="3283873" y="4022080"/>
                <a:ext cx="78576" cy="7857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78607" y="39303"/>
                    </a:moveTo>
                    <a:cubicBezTo>
                      <a:pt x="78607" y="61010"/>
                      <a:pt x="61010" y="78607"/>
                      <a:pt x="39303" y="78607"/>
                    </a:cubicBezTo>
                    <a:cubicBezTo>
                      <a:pt x="17597" y="78607"/>
                      <a:pt x="0" y="61010"/>
                      <a:pt x="0" y="39303"/>
                    </a:cubicBezTo>
                    <a:cubicBezTo>
                      <a:pt x="0" y="17597"/>
                      <a:pt x="17597" y="0"/>
                      <a:pt x="39303" y="0"/>
                    </a:cubicBezTo>
                    <a:cubicBezTo>
                      <a:pt x="61010" y="0"/>
                      <a:pt x="78607" y="17597"/>
                      <a:pt x="78607" y="3930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8" name="Google Shape;648;p26"/>
              <p:cNvSpPr/>
              <p:nvPr/>
            </p:nvSpPr>
            <p:spPr>
              <a:xfrm rot="-1359176">
                <a:off x="3283859" y="4310283"/>
                <a:ext cx="78576" cy="7857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78607" y="39303"/>
                    </a:moveTo>
                    <a:cubicBezTo>
                      <a:pt x="78607" y="61010"/>
                      <a:pt x="61010" y="78607"/>
                      <a:pt x="39303" y="78607"/>
                    </a:cubicBezTo>
                    <a:cubicBezTo>
                      <a:pt x="17597" y="78607"/>
                      <a:pt x="0" y="61010"/>
                      <a:pt x="0" y="39303"/>
                    </a:cubicBezTo>
                    <a:cubicBezTo>
                      <a:pt x="0" y="17597"/>
                      <a:pt x="17597" y="0"/>
                      <a:pt x="39303" y="0"/>
                    </a:cubicBezTo>
                    <a:cubicBezTo>
                      <a:pt x="61010" y="0"/>
                      <a:pt x="78607" y="17597"/>
                      <a:pt x="78607" y="3930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9" name="Google Shape;649;p26"/>
              <p:cNvSpPr/>
              <p:nvPr/>
            </p:nvSpPr>
            <p:spPr>
              <a:xfrm rot="-1359176">
                <a:off x="3283929" y="4598486"/>
                <a:ext cx="78576" cy="7857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78607" y="39303"/>
                    </a:moveTo>
                    <a:cubicBezTo>
                      <a:pt x="78607" y="61010"/>
                      <a:pt x="61010" y="78607"/>
                      <a:pt x="39303" y="78607"/>
                    </a:cubicBezTo>
                    <a:cubicBezTo>
                      <a:pt x="17597" y="78607"/>
                      <a:pt x="0" y="61010"/>
                      <a:pt x="0" y="39303"/>
                    </a:cubicBezTo>
                    <a:cubicBezTo>
                      <a:pt x="0" y="17597"/>
                      <a:pt x="17597" y="0"/>
                      <a:pt x="39303" y="0"/>
                    </a:cubicBezTo>
                    <a:cubicBezTo>
                      <a:pt x="61010" y="0"/>
                      <a:pt x="78607" y="17597"/>
                      <a:pt x="78607" y="3930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0" name="Google Shape;650;p26"/>
              <p:cNvSpPr/>
              <p:nvPr/>
            </p:nvSpPr>
            <p:spPr>
              <a:xfrm rot="-1359176">
                <a:off x="3283915" y="4886690"/>
                <a:ext cx="78576" cy="7857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78607" y="39303"/>
                    </a:moveTo>
                    <a:cubicBezTo>
                      <a:pt x="78607" y="61010"/>
                      <a:pt x="61010" y="78606"/>
                      <a:pt x="39303" y="78606"/>
                    </a:cubicBezTo>
                    <a:cubicBezTo>
                      <a:pt x="17597" y="78606"/>
                      <a:pt x="0" y="61010"/>
                      <a:pt x="0" y="39303"/>
                    </a:cubicBezTo>
                    <a:cubicBezTo>
                      <a:pt x="0" y="17596"/>
                      <a:pt x="17597" y="0"/>
                      <a:pt x="39303" y="0"/>
                    </a:cubicBezTo>
                    <a:cubicBezTo>
                      <a:pt x="61010" y="0"/>
                      <a:pt x="78607" y="17597"/>
                      <a:pt x="78607" y="3930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1" name="Google Shape;651;p26"/>
              <p:cNvSpPr/>
              <p:nvPr/>
            </p:nvSpPr>
            <p:spPr>
              <a:xfrm>
                <a:off x="3283705" y="5175004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4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4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52" name="Google Shape;652;p26"/>
            <p:cNvGrpSpPr/>
            <p:nvPr/>
          </p:nvGrpSpPr>
          <p:grpSpPr>
            <a:xfrm>
              <a:off x="3036976" y="3445903"/>
              <a:ext cx="78606" cy="1807707"/>
              <a:chOff x="3036976" y="3445903"/>
              <a:chExt cx="78606" cy="1807707"/>
            </a:xfrm>
          </p:grpSpPr>
          <p:sp>
            <p:nvSpPr>
              <p:cNvPr id="653" name="Google Shape;653;p26"/>
              <p:cNvSpPr/>
              <p:nvPr/>
            </p:nvSpPr>
            <p:spPr>
              <a:xfrm>
                <a:off x="3036976" y="3445903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3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3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4" name="Google Shape;654;p26"/>
              <p:cNvSpPr/>
              <p:nvPr/>
            </p:nvSpPr>
            <p:spPr>
              <a:xfrm>
                <a:off x="3036976" y="3734100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3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3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5" name="Google Shape;655;p26"/>
              <p:cNvSpPr/>
              <p:nvPr/>
            </p:nvSpPr>
            <p:spPr>
              <a:xfrm>
                <a:off x="3036976" y="4022298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3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3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6" name="Google Shape;656;p26"/>
              <p:cNvSpPr/>
              <p:nvPr/>
            </p:nvSpPr>
            <p:spPr>
              <a:xfrm>
                <a:off x="3036976" y="4310412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3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3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7" name="Google Shape;657;p26"/>
              <p:cNvSpPr/>
              <p:nvPr/>
            </p:nvSpPr>
            <p:spPr>
              <a:xfrm>
                <a:off x="3036976" y="4598609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3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3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8" name="Google Shape;658;p26"/>
              <p:cNvSpPr/>
              <p:nvPr/>
            </p:nvSpPr>
            <p:spPr>
              <a:xfrm>
                <a:off x="3036976" y="4886806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3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3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9" name="Google Shape;659;p26"/>
              <p:cNvSpPr/>
              <p:nvPr/>
            </p:nvSpPr>
            <p:spPr>
              <a:xfrm>
                <a:off x="3036976" y="5175004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4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4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60" name="Google Shape;660;p26"/>
            <p:cNvGrpSpPr/>
            <p:nvPr/>
          </p:nvGrpSpPr>
          <p:grpSpPr>
            <a:xfrm>
              <a:off x="2790331" y="3445903"/>
              <a:ext cx="78606" cy="1807707"/>
              <a:chOff x="2790331" y="3445903"/>
              <a:chExt cx="78606" cy="1807707"/>
            </a:xfrm>
          </p:grpSpPr>
          <p:sp>
            <p:nvSpPr>
              <p:cNvPr id="661" name="Google Shape;661;p26"/>
              <p:cNvSpPr/>
              <p:nvPr/>
            </p:nvSpPr>
            <p:spPr>
              <a:xfrm>
                <a:off x="2790331" y="3445903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3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3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2" name="Google Shape;662;p26"/>
              <p:cNvSpPr/>
              <p:nvPr/>
            </p:nvSpPr>
            <p:spPr>
              <a:xfrm>
                <a:off x="2790331" y="3734100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3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3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3" name="Google Shape;663;p26"/>
              <p:cNvSpPr/>
              <p:nvPr/>
            </p:nvSpPr>
            <p:spPr>
              <a:xfrm>
                <a:off x="2790331" y="4022298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3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3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4" name="Google Shape;664;p26"/>
              <p:cNvSpPr/>
              <p:nvPr/>
            </p:nvSpPr>
            <p:spPr>
              <a:xfrm>
                <a:off x="2790331" y="4310412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3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3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5" name="Google Shape;665;p26"/>
              <p:cNvSpPr/>
              <p:nvPr/>
            </p:nvSpPr>
            <p:spPr>
              <a:xfrm>
                <a:off x="2790331" y="4598609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3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3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6" name="Google Shape;666;p26"/>
              <p:cNvSpPr/>
              <p:nvPr/>
            </p:nvSpPr>
            <p:spPr>
              <a:xfrm>
                <a:off x="2790331" y="4886806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3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3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7" name="Google Shape;667;p26"/>
              <p:cNvSpPr/>
              <p:nvPr/>
            </p:nvSpPr>
            <p:spPr>
              <a:xfrm>
                <a:off x="2790331" y="5175004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4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4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668" name="Google Shape;668;p26"/>
          <p:cNvSpPr/>
          <p:nvPr/>
        </p:nvSpPr>
        <p:spPr>
          <a:xfrm>
            <a:off x="8523878" y="4660297"/>
            <a:ext cx="435336" cy="253061"/>
          </a:xfrm>
          <a:custGeom>
            <a:avLst/>
            <a:gdLst/>
            <a:ahLst/>
            <a:cxnLst/>
            <a:rect l="l" t="t" r="r" b="b"/>
            <a:pathLst>
              <a:path w="1030382" h="598961" extrusionOk="0">
                <a:moveTo>
                  <a:pt x="407357" y="260052"/>
                </a:moveTo>
                <a:lnTo>
                  <a:pt x="475721" y="191604"/>
                </a:lnTo>
                <a:lnTo>
                  <a:pt x="623026" y="44300"/>
                </a:lnTo>
                <a:lnTo>
                  <a:pt x="1030383" y="451657"/>
                </a:lnTo>
                <a:lnTo>
                  <a:pt x="883078" y="598961"/>
                </a:lnTo>
                <a:lnTo>
                  <a:pt x="623026" y="338909"/>
                </a:lnTo>
                <a:lnTo>
                  <a:pt x="554661" y="407273"/>
                </a:lnTo>
                <a:lnTo>
                  <a:pt x="407357" y="554578"/>
                </a:lnTo>
                <a:lnTo>
                  <a:pt x="0" y="147305"/>
                </a:lnTo>
                <a:lnTo>
                  <a:pt x="147305" y="0"/>
                </a:lnTo>
                <a:lnTo>
                  <a:pt x="407357" y="260052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9" name="Google Shape;669;p26"/>
          <p:cNvSpPr/>
          <p:nvPr/>
        </p:nvSpPr>
        <p:spPr>
          <a:xfrm>
            <a:off x="3704223" y="4761124"/>
            <a:ext cx="737171" cy="200165"/>
          </a:xfrm>
          <a:custGeom>
            <a:avLst/>
            <a:gdLst/>
            <a:ahLst/>
            <a:cxnLst/>
            <a:rect l="l" t="t" r="r" b="b"/>
            <a:pathLst>
              <a:path w="1527816" h="414850" extrusionOk="0">
                <a:moveTo>
                  <a:pt x="1527733" y="207509"/>
                </a:moveTo>
                <a:cubicBezTo>
                  <a:pt x="1527733" y="206010"/>
                  <a:pt x="1527150" y="204678"/>
                  <a:pt x="1526318" y="203512"/>
                </a:cubicBezTo>
                <a:cubicBezTo>
                  <a:pt x="1526234" y="203429"/>
                  <a:pt x="1526318" y="203262"/>
                  <a:pt x="1526151" y="203095"/>
                </a:cubicBezTo>
                <a:lnTo>
                  <a:pt x="1362692" y="2581"/>
                </a:lnTo>
                <a:cubicBezTo>
                  <a:pt x="1361360" y="999"/>
                  <a:pt x="1359444" y="0"/>
                  <a:pt x="1357363" y="0"/>
                </a:cubicBezTo>
                <a:lnTo>
                  <a:pt x="170349" y="0"/>
                </a:lnTo>
                <a:cubicBezTo>
                  <a:pt x="168267" y="0"/>
                  <a:pt x="166519" y="916"/>
                  <a:pt x="165270" y="2332"/>
                </a:cubicBezTo>
                <a:cubicBezTo>
                  <a:pt x="165270" y="2332"/>
                  <a:pt x="165103" y="2415"/>
                  <a:pt x="165020" y="2498"/>
                </a:cubicBezTo>
                <a:lnTo>
                  <a:pt x="1561" y="203012"/>
                </a:lnTo>
                <a:cubicBezTo>
                  <a:pt x="-520" y="205594"/>
                  <a:pt x="-520" y="209257"/>
                  <a:pt x="1561" y="211756"/>
                </a:cubicBezTo>
                <a:lnTo>
                  <a:pt x="165020" y="412270"/>
                </a:lnTo>
                <a:cubicBezTo>
                  <a:pt x="165020" y="412270"/>
                  <a:pt x="165187" y="412353"/>
                  <a:pt x="165270" y="412436"/>
                </a:cubicBezTo>
                <a:cubicBezTo>
                  <a:pt x="165686" y="412936"/>
                  <a:pt x="166269" y="413269"/>
                  <a:pt x="166852" y="413685"/>
                </a:cubicBezTo>
                <a:cubicBezTo>
                  <a:pt x="167102" y="413852"/>
                  <a:pt x="167268" y="414018"/>
                  <a:pt x="167601" y="414185"/>
                </a:cubicBezTo>
                <a:cubicBezTo>
                  <a:pt x="168434" y="414601"/>
                  <a:pt x="169433" y="414851"/>
                  <a:pt x="170433" y="414851"/>
                </a:cubicBezTo>
                <a:lnTo>
                  <a:pt x="1357446" y="414851"/>
                </a:lnTo>
                <a:cubicBezTo>
                  <a:pt x="1359528" y="414851"/>
                  <a:pt x="1361526" y="413935"/>
                  <a:pt x="1362775" y="412270"/>
                </a:cubicBezTo>
                <a:lnTo>
                  <a:pt x="1526234" y="211756"/>
                </a:lnTo>
                <a:cubicBezTo>
                  <a:pt x="1526234" y="211756"/>
                  <a:pt x="1526234" y="211506"/>
                  <a:pt x="1526401" y="211339"/>
                </a:cubicBezTo>
                <a:cubicBezTo>
                  <a:pt x="1527234" y="210173"/>
                  <a:pt x="1527817" y="208841"/>
                  <a:pt x="1527817" y="207342"/>
                </a:cubicBezTo>
                <a:close/>
                <a:moveTo>
                  <a:pt x="1506249" y="200597"/>
                </a:moveTo>
                <a:lnTo>
                  <a:pt x="337139" y="200597"/>
                </a:lnTo>
                <a:lnTo>
                  <a:pt x="185005" y="13906"/>
                </a:lnTo>
                <a:lnTo>
                  <a:pt x="1354116" y="13906"/>
                </a:lnTo>
                <a:lnTo>
                  <a:pt x="1506249" y="200597"/>
                </a:lnTo>
                <a:close/>
                <a:moveTo>
                  <a:pt x="170349" y="17986"/>
                </a:moveTo>
                <a:lnTo>
                  <a:pt x="324898" y="207509"/>
                </a:lnTo>
                <a:lnTo>
                  <a:pt x="170349" y="397031"/>
                </a:lnTo>
                <a:lnTo>
                  <a:pt x="15800" y="207509"/>
                </a:lnTo>
                <a:lnTo>
                  <a:pt x="170349" y="17986"/>
                </a:lnTo>
                <a:close/>
                <a:moveTo>
                  <a:pt x="1354032" y="401111"/>
                </a:moveTo>
                <a:lnTo>
                  <a:pt x="184921" y="401111"/>
                </a:lnTo>
                <a:lnTo>
                  <a:pt x="337056" y="214420"/>
                </a:lnTo>
                <a:lnTo>
                  <a:pt x="1506166" y="214420"/>
                </a:lnTo>
                <a:lnTo>
                  <a:pt x="1354032" y="40111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0" name="Google Shape;670;p26"/>
          <p:cNvSpPr/>
          <p:nvPr/>
        </p:nvSpPr>
        <p:spPr>
          <a:xfrm>
            <a:off x="1974965" y="4708145"/>
            <a:ext cx="253165" cy="253165"/>
          </a:xfrm>
          <a:custGeom>
            <a:avLst/>
            <a:gdLst/>
            <a:ahLst/>
            <a:cxnLst/>
            <a:rect l="l" t="t" r="r" b="b"/>
            <a:pathLst>
              <a:path w="406690" h="406690" extrusionOk="0">
                <a:moveTo>
                  <a:pt x="390120" y="186774"/>
                </a:moveTo>
                <a:lnTo>
                  <a:pt x="219916" y="186774"/>
                </a:lnTo>
                <a:lnTo>
                  <a:pt x="219916" y="16571"/>
                </a:lnTo>
                <a:cubicBezTo>
                  <a:pt x="219916" y="7411"/>
                  <a:pt x="212505" y="0"/>
                  <a:pt x="203345" y="0"/>
                </a:cubicBezTo>
                <a:cubicBezTo>
                  <a:pt x="194186" y="0"/>
                  <a:pt x="186775" y="7411"/>
                  <a:pt x="186775" y="16571"/>
                </a:cubicBezTo>
                <a:lnTo>
                  <a:pt x="186775" y="186774"/>
                </a:lnTo>
                <a:lnTo>
                  <a:pt x="16571" y="186774"/>
                </a:lnTo>
                <a:cubicBezTo>
                  <a:pt x="7411" y="186774"/>
                  <a:pt x="0" y="194186"/>
                  <a:pt x="0" y="203345"/>
                </a:cubicBezTo>
                <a:cubicBezTo>
                  <a:pt x="0" y="212505"/>
                  <a:pt x="7411" y="219916"/>
                  <a:pt x="16571" y="219916"/>
                </a:cubicBezTo>
                <a:lnTo>
                  <a:pt x="186775" y="219916"/>
                </a:lnTo>
                <a:lnTo>
                  <a:pt x="186775" y="390120"/>
                </a:lnTo>
                <a:cubicBezTo>
                  <a:pt x="186775" y="399280"/>
                  <a:pt x="194186" y="406691"/>
                  <a:pt x="203345" y="406691"/>
                </a:cubicBezTo>
                <a:cubicBezTo>
                  <a:pt x="212505" y="406691"/>
                  <a:pt x="219916" y="399280"/>
                  <a:pt x="219916" y="390120"/>
                </a:cubicBezTo>
                <a:lnTo>
                  <a:pt x="219916" y="219916"/>
                </a:lnTo>
                <a:lnTo>
                  <a:pt x="390120" y="219916"/>
                </a:lnTo>
                <a:cubicBezTo>
                  <a:pt x="399280" y="219916"/>
                  <a:pt x="406691" y="212505"/>
                  <a:pt x="406691" y="203345"/>
                </a:cubicBezTo>
                <a:cubicBezTo>
                  <a:pt x="406691" y="194186"/>
                  <a:pt x="399280" y="186774"/>
                  <a:pt x="390120" y="186774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1" name="Google Shape;671;p26"/>
          <p:cNvSpPr/>
          <p:nvPr/>
        </p:nvSpPr>
        <p:spPr>
          <a:xfrm>
            <a:off x="8706065" y="2193295"/>
            <a:ext cx="253165" cy="253165"/>
          </a:xfrm>
          <a:custGeom>
            <a:avLst/>
            <a:gdLst/>
            <a:ahLst/>
            <a:cxnLst/>
            <a:rect l="l" t="t" r="r" b="b"/>
            <a:pathLst>
              <a:path w="406690" h="406690" extrusionOk="0">
                <a:moveTo>
                  <a:pt x="390120" y="186774"/>
                </a:moveTo>
                <a:lnTo>
                  <a:pt x="219916" y="186774"/>
                </a:lnTo>
                <a:lnTo>
                  <a:pt x="219916" y="16571"/>
                </a:lnTo>
                <a:cubicBezTo>
                  <a:pt x="219916" y="7411"/>
                  <a:pt x="212505" y="0"/>
                  <a:pt x="203345" y="0"/>
                </a:cubicBezTo>
                <a:cubicBezTo>
                  <a:pt x="194186" y="0"/>
                  <a:pt x="186775" y="7411"/>
                  <a:pt x="186775" y="16571"/>
                </a:cubicBezTo>
                <a:lnTo>
                  <a:pt x="186775" y="186774"/>
                </a:lnTo>
                <a:lnTo>
                  <a:pt x="16571" y="186774"/>
                </a:lnTo>
                <a:cubicBezTo>
                  <a:pt x="7411" y="186774"/>
                  <a:pt x="0" y="194186"/>
                  <a:pt x="0" y="203345"/>
                </a:cubicBezTo>
                <a:cubicBezTo>
                  <a:pt x="0" y="212505"/>
                  <a:pt x="7411" y="219916"/>
                  <a:pt x="16571" y="219916"/>
                </a:cubicBezTo>
                <a:lnTo>
                  <a:pt x="186775" y="219916"/>
                </a:lnTo>
                <a:lnTo>
                  <a:pt x="186775" y="390120"/>
                </a:lnTo>
                <a:cubicBezTo>
                  <a:pt x="186775" y="399280"/>
                  <a:pt x="194186" y="406691"/>
                  <a:pt x="203345" y="406691"/>
                </a:cubicBezTo>
                <a:cubicBezTo>
                  <a:pt x="212505" y="406691"/>
                  <a:pt x="219916" y="399280"/>
                  <a:pt x="219916" y="390120"/>
                </a:cubicBezTo>
                <a:lnTo>
                  <a:pt x="219916" y="219916"/>
                </a:lnTo>
                <a:lnTo>
                  <a:pt x="390120" y="219916"/>
                </a:lnTo>
                <a:cubicBezTo>
                  <a:pt x="399280" y="219916"/>
                  <a:pt x="406691" y="212505"/>
                  <a:pt x="406691" y="203345"/>
                </a:cubicBezTo>
                <a:cubicBezTo>
                  <a:pt x="406691" y="194186"/>
                  <a:pt x="399280" y="186774"/>
                  <a:pt x="390120" y="186774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2" name="Google Shape;672;p26"/>
          <p:cNvSpPr/>
          <p:nvPr/>
        </p:nvSpPr>
        <p:spPr>
          <a:xfrm>
            <a:off x="264446" y="2786642"/>
            <a:ext cx="152509" cy="152509"/>
          </a:xfrm>
          <a:custGeom>
            <a:avLst/>
            <a:gdLst/>
            <a:ahLst/>
            <a:cxnLst/>
            <a:rect l="l" t="t" r="r" b="b"/>
            <a:pathLst>
              <a:path w="406690" h="406690" extrusionOk="0">
                <a:moveTo>
                  <a:pt x="390120" y="186774"/>
                </a:moveTo>
                <a:lnTo>
                  <a:pt x="219916" y="186774"/>
                </a:lnTo>
                <a:lnTo>
                  <a:pt x="219916" y="16571"/>
                </a:lnTo>
                <a:cubicBezTo>
                  <a:pt x="219916" y="7411"/>
                  <a:pt x="212505" y="0"/>
                  <a:pt x="203345" y="0"/>
                </a:cubicBezTo>
                <a:cubicBezTo>
                  <a:pt x="194186" y="0"/>
                  <a:pt x="186775" y="7411"/>
                  <a:pt x="186775" y="16571"/>
                </a:cubicBezTo>
                <a:lnTo>
                  <a:pt x="186775" y="186774"/>
                </a:lnTo>
                <a:lnTo>
                  <a:pt x="16571" y="186774"/>
                </a:lnTo>
                <a:cubicBezTo>
                  <a:pt x="7411" y="186774"/>
                  <a:pt x="0" y="194186"/>
                  <a:pt x="0" y="203345"/>
                </a:cubicBezTo>
                <a:cubicBezTo>
                  <a:pt x="0" y="212505"/>
                  <a:pt x="7411" y="219916"/>
                  <a:pt x="16571" y="219916"/>
                </a:cubicBezTo>
                <a:lnTo>
                  <a:pt x="186775" y="219916"/>
                </a:lnTo>
                <a:lnTo>
                  <a:pt x="186775" y="390120"/>
                </a:lnTo>
                <a:cubicBezTo>
                  <a:pt x="186775" y="399280"/>
                  <a:pt x="194186" y="406691"/>
                  <a:pt x="203345" y="406691"/>
                </a:cubicBezTo>
                <a:cubicBezTo>
                  <a:pt x="212505" y="406691"/>
                  <a:pt x="219916" y="399280"/>
                  <a:pt x="219916" y="390120"/>
                </a:cubicBezTo>
                <a:lnTo>
                  <a:pt x="219916" y="219916"/>
                </a:lnTo>
                <a:lnTo>
                  <a:pt x="390120" y="219916"/>
                </a:lnTo>
                <a:cubicBezTo>
                  <a:pt x="399280" y="219916"/>
                  <a:pt x="406691" y="212505"/>
                  <a:pt x="406691" y="203345"/>
                </a:cubicBezTo>
                <a:cubicBezTo>
                  <a:pt x="406691" y="194186"/>
                  <a:pt x="399280" y="186774"/>
                  <a:pt x="390120" y="186774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lt1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41;p3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7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3"/>
          <p:cNvSpPr txBox="1">
            <a:spLocks noGrp="1"/>
          </p:cNvSpPr>
          <p:nvPr>
            <p:ph type="title"/>
          </p:nvPr>
        </p:nvSpPr>
        <p:spPr>
          <a:xfrm>
            <a:off x="4743075" y="2307500"/>
            <a:ext cx="3546900" cy="160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3" name="Google Shape;43;p3"/>
          <p:cNvSpPr txBox="1">
            <a:spLocks noGrp="1"/>
          </p:cNvSpPr>
          <p:nvPr>
            <p:ph type="title" idx="2" hasCustomPrompt="1"/>
          </p:nvPr>
        </p:nvSpPr>
        <p:spPr>
          <a:xfrm>
            <a:off x="4743075" y="1144500"/>
            <a:ext cx="1106400" cy="1059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44" name="Google Shape;44;p3"/>
          <p:cNvSpPr>
            <a:spLocks noGrp="1"/>
          </p:cNvSpPr>
          <p:nvPr>
            <p:ph type="pic" idx="3"/>
          </p:nvPr>
        </p:nvSpPr>
        <p:spPr>
          <a:xfrm>
            <a:off x="713225" y="539500"/>
            <a:ext cx="3603300" cy="4064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45" name="Google Shape;45;p3"/>
          <p:cNvSpPr/>
          <p:nvPr/>
        </p:nvSpPr>
        <p:spPr>
          <a:xfrm>
            <a:off x="8304190" y="412920"/>
            <a:ext cx="253165" cy="253165"/>
          </a:xfrm>
          <a:custGeom>
            <a:avLst/>
            <a:gdLst/>
            <a:ahLst/>
            <a:cxnLst/>
            <a:rect l="l" t="t" r="r" b="b"/>
            <a:pathLst>
              <a:path w="406690" h="406690" extrusionOk="0">
                <a:moveTo>
                  <a:pt x="390120" y="186774"/>
                </a:moveTo>
                <a:lnTo>
                  <a:pt x="219916" y="186774"/>
                </a:lnTo>
                <a:lnTo>
                  <a:pt x="219916" y="16571"/>
                </a:lnTo>
                <a:cubicBezTo>
                  <a:pt x="219916" y="7411"/>
                  <a:pt x="212505" y="0"/>
                  <a:pt x="203345" y="0"/>
                </a:cubicBezTo>
                <a:cubicBezTo>
                  <a:pt x="194186" y="0"/>
                  <a:pt x="186775" y="7411"/>
                  <a:pt x="186775" y="16571"/>
                </a:cubicBezTo>
                <a:lnTo>
                  <a:pt x="186775" y="186774"/>
                </a:lnTo>
                <a:lnTo>
                  <a:pt x="16571" y="186774"/>
                </a:lnTo>
                <a:cubicBezTo>
                  <a:pt x="7411" y="186774"/>
                  <a:pt x="0" y="194186"/>
                  <a:pt x="0" y="203345"/>
                </a:cubicBezTo>
                <a:cubicBezTo>
                  <a:pt x="0" y="212505"/>
                  <a:pt x="7411" y="219916"/>
                  <a:pt x="16571" y="219916"/>
                </a:cubicBezTo>
                <a:lnTo>
                  <a:pt x="186775" y="219916"/>
                </a:lnTo>
                <a:lnTo>
                  <a:pt x="186775" y="390120"/>
                </a:lnTo>
                <a:cubicBezTo>
                  <a:pt x="186775" y="399280"/>
                  <a:pt x="194186" y="406691"/>
                  <a:pt x="203345" y="406691"/>
                </a:cubicBezTo>
                <a:cubicBezTo>
                  <a:pt x="212505" y="406691"/>
                  <a:pt x="219916" y="399280"/>
                  <a:pt x="219916" y="390120"/>
                </a:cubicBezTo>
                <a:lnTo>
                  <a:pt x="219916" y="219916"/>
                </a:lnTo>
                <a:lnTo>
                  <a:pt x="390120" y="219916"/>
                </a:lnTo>
                <a:cubicBezTo>
                  <a:pt x="399280" y="219916"/>
                  <a:pt x="406691" y="212505"/>
                  <a:pt x="406691" y="203345"/>
                </a:cubicBezTo>
                <a:cubicBezTo>
                  <a:pt x="406691" y="194186"/>
                  <a:pt x="399280" y="186774"/>
                  <a:pt x="390120" y="186774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" name="Google Shape;46;p3"/>
          <p:cNvSpPr/>
          <p:nvPr/>
        </p:nvSpPr>
        <p:spPr>
          <a:xfrm>
            <a:off x="6044615" y="4653345"/>
            <a:ext cx="253165" cy="253165"/>
          </a:xfrm>
          <a:custGeom>
            <a:avLst/>
            <a:gdLst/>
            <a:ahLst/>
            <a:cxnLst/>
            <a:rect l="l" t="t" r="r" b="b"/>
            <a:pathLst>
              <a:path w="406690" h="406690" extrusionOk="0">
                <a:moveTo>
                  <a:pt x="390120" y="186774"/>
                </a:moveTo>
                <a:lnTo>
                  <a:pt x="219916" y="186774"/>
                </a:lnTo>
                <a:lnTo>
                  <a:pt x="219916" y="16571"/>
                </a:lnTo>
                <a:cubicBezTo>
                  <a:pt x="219916" y="7411"/>
                  <a:pt x="212505" y="0"/>
                  <a:pt x="203345" y="0"/>
                </a:cubicBezTo>
                <a:cubicBezTo>
                  <a:pt x="194186" y="0"/>
                  <a:pt x="186775" y="7411"/>
                  <a:pt x="186775" y="16571"/>
                </a:cubicBezTo>
                <a:lnTo>
                  <a:pt x="186775" y="186774"/>
                </a:lnTo>
                <a:lnTo>
                  <a:pt x="16571" y="186774"/>
                </a:lnTo>
                <a:cubicBezTo>
                  <a:pt x="7411" y="186774"/>
                  <a:pt x="0" y="194186"/>
                  <a:pt x="0" y="203345"/>
                </a:cubicBezTo>
                <a:cubicBezTo>
                  <a:pt x="0" y="212505"/>
                  <a:pt x="7411" y="219916"/>
                  <a:pt x="16571" y="219916"/>
                </a:cubicBezTo>
                <a:lnTo>
                  <a:pt x="186775" y="219916"/>
                </a:lnTo>
                <a:lnTo>
                  <a:pt x="186775" y="390120"/>
                </a:lnTo>
                <a:cubicBezTo>
                  <a:pt x="186775" y="399280"/>
                  <a:pt x="194186" y="406691"/>
                  <a:pt x="203345" y="406691"/>
                </a:cubicBezTo>
                <a:cubicBezTo>
                  <a:pt x="212505" y="406691"/>
                  <a:pt x="219916" y="399280"/>
                  <a:pt x="219916" y="390120"/>
                </a:cubicBezTo>
                <a:lnTo>
                  <a:pt x="219916" y="219916"/>
                </a:lnTo>
                <a:lnTo>
                  <a:pt x="390120" y="219916"/>
                </a:lnTo>
                <a:cubicBezTo>
                  <a:pt x="399280" y="219916"/>
                  <a:pt x="406691" y="212505"/>
                  <a:pt x="406691" y="203345"/>
                </a:cubicBezTo>
                <a:cubicBezTo>
                  <a:pt x="406691" y="194186"/>
                  <a:pt x="399280" y="186774"/>
                  <a:pt x="390120" y="186774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" name="Google Shape;47;p3"/>
          <p:cNvSpPr/>
          <p:nvPr/>
        </p:nvSpPr>
        <p:spPr>
          <a:xfrm>
            <a:off x="252296" y="3653304"/>
            <a:ext cx="152509" cy="152509"/>
          </a:xfrm>
          <a:custGeom>
            <a:avLst/>
            <a:gdLst/>
            <a:ahLst/>
            <a:cxnLst/>
            <a:rect l="l" t="t" r="r" b="b"/>
            <a:pathLst>
              <a:path w="406690" h="406690" extrusionOk="0">
                <a:moveTo>
                  <a:pt x="390120" y="186774"/>
                </a:moveTo>
                <a:lnTo>
                  <a:pt x="219916" y="186774"/>
                </a:lnTo>
                <a:lnTo>
                  <a:pt x="219916" y="16571"/>
                </a:lnTo>
                <a:cubicBezTo>
                  <a:pt x="219916" y="7411"/>
                  <a:pt x="212505" y="0"/>
                  <a:pt x="203345" y="0"/>
                </a:cubicBezTo>
                <a:cubicBezTo>
                  <a:pt x="194186" y="0"/>
                  <a:pt x="186775" y="7411"/>
                  <a:pt x="186775" y="16571"/>
                </a:cubicBezTo>
                <a:lnTo>
                  <a:pt x="186775" y="186774"/>
                </a:lnTo>
                <a:lnTo>
                  <a:pt x="16571" y="186774"/>
                </a:lnTo>
                <a:cubicBezTo>
                  <a:pt x="7411" y="186774"/>
                  <a:pt x="0" y="194186"/>
                  <a:pt x="0" y="203345"/>
                </a:cubicBezTo>
                <a:cubicBezTo>
                  <a:pt x="0" y="212505"/>
                  <a:pt x="7411" y="219916"/>
                  <a:pt x="16571" y="219916"/>
                </a:cubicBezTo>
                <a:lnTo>
                  <a:pt x="186775" y="219916"/>
                </a:lnTo>
                <a:lnTo>
                  <a:pt x="186775" y="390120"/>
                </a:lnTo>
                <a:cubicBezTo>
                  <a:pt x="186775" y="399280"/>
                  <a:pt x="194186" y="406691"/>
                  <a:pt x="203345" y="406691"/>
                </a:cubicBezTo>
                <a:cubicBezTo>
                  <a:pt x="212505" y="406691"/>
                  <a:pt x="219916" y="399280"/>
                  <a:pt x="219916" y="390120"/>
                </a:cubicBezTo>
                <a:lnTo>
                  <a:pt x="219916" y="219916"/>
                </a:lnTo>
                <a:lnTo>
                  <a:pt x="390120" y="219916"/>
                </a:lnTo>
                <a:cubicBezTo>
                  <a:pt x="399280" y="219916"/>
                  <a:pt x="406691" y="212505"/>
                  <a:pt x="406691" y="203345"/>
                </a:cubicBezTo>
                <a:cubicBezTo>
                  <a:pt x="406691" y="194186"/>
                  <a:pt x="399280" y="186774"/>
                  <a:pt x="390120" y="186774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" name="Google Shape;48;p3"/>
          <p:cNvSpPr/>
          <p:nvPr/>
        </p:nvSpPr>
        <p:spPr>
          <a:xfrm>
            <a:off x="8129154" y="4169379"/>
            <a:ext cx="737099" cy="737123"/>
          </a:xfrm>
          <a:custGeom>
            <a:avLst/>
            <a:gdLst/>
            <a:ahLst/>
            <a:cxnLst/>
            <a:rect l="l" t="t" r="r" b="b"/>
            <a:pathLst>
              <a:path w="1276362" h="1276403" extrusionOk="0">
                <a:moveTo>
                  <a:pt x="1226109" y="50337"/>
                </a:moveTo>
                <a:cubicBezTo>
                  <a:pt x="1158993" y="-16779"/>
                  <a:pt x="1049743" y="-16779"/>
                  <a:pt x="982544" y="50337"/>
                </a:cubicBezTo>
                <a:cubicBezTo>
                  <a:pt x="961477" y="71404"/>
                  <a:pt x="946988" y="96718"/>
                  <a:pt x="939160" y="123448"/>
                </a:cubicBezTo>
                <a:cubicBezTo>
                  <a:pt x="912347" y="131275"/>
                  <a:pt x="887117" y="145764"/>
                  <a:pt x="866049" y="166831"/>
                </a:cubicBezTo>
                <a:cubicBezTo>
                  <a:pt x="845315" y="187566"/>
                  <a:pt x="830576" y="212630"/>
                  <a:pt x="822582" y="239942"/>
                </a:cubicBezTo>
                <a:cubicBezTo>
                  <a:pt x="795769" y="247770"/>
                  <a:pt x="770539" y="262259"/>
                  <a:pt x="749471" y="283326"/>
                </a:cubicBezTo>
                <a:cubicBezTo>
                  <a:pt x="728404" y="304393"/>
                  <a:pt x="713915" y="329624"/>
                  <a:pt x="706088" y="356437"/>
                </a:cubicBezTo>
                <a:cubicBezTo>
                  <a:pt x="678692" y="364431"/>
                  <a:pt x="653628" y="379170"/>
                  <a:pt x="632893" y="399904"/>
                </a:cubicBezTo>
                <a:cubicBezTo>
                  <a:pt x="612159" y="420638"/>
                  <a:pt x="597420" y="445703"/>
                  <a:pt x="589426" y="473098"/>
                </a:cubicBezTo>
                <a:cubicBezTo>
                  <a:pt x="562697" y="480926"/>
                  <a:pt x="537466" y="495415"/>
                  <a:pt x="516315" y="516482"/>
                </a:cubicBezTo>
                <a:cubicBezTo>
                  <a:pt x="495248" y="537549"/>
                  <a:pt x="480759" y="562863"/>
                  <a:pt x="472932" y="589593"/>
                </a:cubicBezTo>
                <a:cubicBezTo>
                  <a:pt x="446119" y="597420"/>
                  <a:pt x="420888" y="611909"/>
                  <a:pt x="399821" y="632977"/>
                </a:cubicBezTo>
                <a:cubicBezTo>
                  <a:pt x="378754" y="654044"/>
                  <a:pt x="364264" y="679358"/>
                  <a:pt x="356437" y="706088"/>
                </a:cubicBezTo>
                <a:cubicBezTo>
                  <a:pt x="329624" y="713915"/>
                  <a:pt x="304393" y="728404"/>
                  <a:pt x="283326" y="749471"/>
                </a:cubicBezTo>
                <a:cubicBezTo>
                  <a:pt x="262259" y="770539"/>
                  <a:pt x="247770" y="795853"/>
                  <a:pt x="239942" y="822582"/>
                </a:cubicBezTo>
                <a:cubicBezTo>
                  <a:pt x="213129" y="830410"/>
                  <a:pt x="187899" y="844899"/>
                  <a:pt x="166831" y="865966"/>
                </a:cubicBezTo>
                <a:cubicBezTo>
                  <a:pt x="145764" y="887033"/>
                  <a:pt x="131275" y="912347"/>
                  <a:pt x="123448" y="939077"/>
                </a:cubicBezTo>
                <a:cubicBezTo>
                  <a:pt x="96635" y="946905"/>
                  <a:pt x="71404" y="961393"/>
                  <a:pt x="50337" y="982461"/>
                </a:cubicBezTo>
                <a:cubicBezTo>
                  <a:pt x="-16779" y="1049576"/>
                  <a:pt x="-16779" y="1158827"/>
                  <a:pt x="50337" y="1226025"/>
                </a:cubicBezTo>
                <a:cubicBezTo>
                  <a:pt x="83894" y="1259583"/>
                  <a:pt x="128027" y="1276404"/>
                  <a:pt x="172077" y="1276404"/>
                </a:cubicBezTo>
                <a:cubicBezTo>
                  <a:pt x="216127" y="1276404"/>
                  <a:pt x="260260" y="1259583"/>
                  <a:pt x="293818" y="1226025"/>
                </a:cubicBezTo>
                <a:cubicBezTo>
                  <a:pt x="314885" y="1204958"/>
                  <a:pt x="329374" y="1179644"/>
                  <a:pt x="337202" y="1152914"/>
                </a:cubicBezTo>
                <a:cubicBezTo>
                  <a:pt x="364015" y="1145087"/>
                  <a:pt x="389245" y="1130598"/>
                  <a:pt x="410313" y="1109531"/>
                </a:cubicBezTo>
                <a:cubicBezTo>
                  <a:pt x="431380" y="1088464"/>
                  <a:pt x="445869" y="1063149"/>
                  <a:pt x="453696" y="1036420"/>
                </a:cubicBezTo>
                <a:cubicBezTo>
                  <a:pt x="480509" y="1028592"/>
                  <a:pt x="505740" y="1014103"/>
                  <a:pt x="526808" y="993036"/>
                </a:cubicBezTo>
                <a:cubicBezTo>
                  <a:pt x="547875" y="971969"/>
                  <a:pt x="562364" y="946655"/>
                  <a:pt x="570191" y="919925"/>
                </a:cubicBezTo>
                <a:cubicBezTo>
                  <a:pt x="597004" y="912098"/>
                  <a:pt x="622235" y="897609"/>
                  <a:pt x="643302" y="876541"/>
                </a:cubicBezTo>
                <a:cubicBezTo>
                  <a:pt x="664369" y="855474"/>
                  <a:pt x="678858" y="830243"/>
                  <a:pt x="686686" y="803430"/>
                </a:cubicBezTo>
                <a:cubicBezTo>
                  <a:pt x="714082" y="795436"/>
                  <a:pt x="739146" y="780698"/>
                  <a:pt x="759880" y="759963"/>
                </a:cubicBezTo>
                <a:cubicBezTo>
                  <a:pt x="780947" y="738896"/>
                  <a:pt x="795353" y="713665"/>
                  <a:pt x="803264" y="686936"/>
                </a:cubicBezTo>
                <a:cubicBezTo>
                  <a:pt x="830660" y="678942"/>
                  <a:pt x="855724" y="664203"/>
                  <a:pt x="876458" y="643469"/>
                </a:cubicBezTo>
                <a:cubicBezTo>
                  <a:pt x="897192" y="622734"/>
                  <a:pt x="912014" y="597087"/>
                  <a:pt x="919842" y="570358"/>
                </a:cubicBezTo>
                <a:cubicBezTo>
                  <a:pt x="946655" y="562530"/>
                  <a:pt x="971885" y="548041"/>
                  <a:pt x="992953" y="526974"/>
                </a:cubicBezTo>
                <a:cubicBezTo>
                  <a:pt x="1013687" y="506240"/>
                  <a:pt x="1028426" y="481176"/>
                  <a:pt x="1036420" y="453780"/>
                </a:cubicBezTo>
                <a:cubicBezTo>
                  <a:pt x="1063149" y="445952"/>
                  <a:pt x="1088380" y="431463"/>
                  <a:pt x="1109531" y="410396"/>
                </a:cubicBezTo>
                <a:cubicBezTo>
                  <a:pt x="1130681" y="389329"/>
                  <a:pt x="1145087" y="364015"/>
                  <a:pt x="1152915" y="337285"/>
                </a:cubicBezTo>
                <a:cubicBezTo>
                  <a:pt x="1179727" y="329458"/>
                  <a:pt x="1204958" y="314969"/>
                  <a:pt x="1226026" y="293901"/>
                </a:cubicBezTo>
                <a:cubicBezTo>
                  <a:pt x="1293141" y="226786"/>
                  <a:pt x="1293141" y="117536"/>
                  <a:pt x="1226026" y="50420"/>
                </a:cubicBezTo>
                <a:close/>
                <a:moveTo>
                  <a:pt x="876541" y="177323"/>
                </a:moveTo>
                <a:cubicBezTo>
                  <a:pt x="893612" y="160253"/>
                  <a:pt x="913763" y="148096"/>
                  <a:pt x="935163" y="140518"/>
                </a:cubicBezTo>
                <a:cubicBezTo>
                  <a:pt x="928086" y="178572"/>
                  <a:pt x="933914" y="218542"/>
                  <a:pt x="952567" y="253349"/>
                </a:cubicBezTo>
                <a:cubicBezTo>
                  <a:pt x="917677" y="234696"/>
                  <a:pt x="877707" y="228868"/>
                  <a:pt x="839653" y="235945"/>
                </a:cubicBezTo>
                <a:cubicBezTo>
                  <a:pt x="847397" y="214212"/>
                  <a:pt x="859721" y="194144"/>
                  <a:pt x="876541" y="177323"/>
                </a:cubicBezTo>
                <a:close/>
                <a:moveTo>
                  <a:pt x="1140674" y="324961"/>
                </a:moveTo>
                <a:cubicBezTo>
                  <a:pt x="1089296" y="337119"/>
                  <a:pt x="1033006" y="323379"/>
                  <a:pt x="993036" y="283326"/>
                </a:cubicBezTo>
                <a:cubicBezTo>
                  <a:pt x="953067" y="243273"/>
                  <a:pt x="939327" y="187066"/>
                  <a:pt x="951401" y="135688"/>
                </a:cubicBezTo>
                <a:cubicBezTo>
                  <a:pt x="963392" y="132857"/>
                  <a:pt x="975549" y="131275"/>
                  <a:pt x="987790" y="131275"/>
                </a:cubicBezTo>
                <a:cubicBezTo>
                  <a:pt x="1028093" y="131275"/>
                  <a:pt x="1068395" y="146597"/>
                  <a:pt x="1099039" y="177323"/>
                </a:cubicBezTo>
                <a:cubicBezTo>
                  <a:pt x="1139008" y="217293"/>
                  <a:pt x="1152748" y="273583"/>
                  <a:pt x="1140674" y="324961"/>
                </a:cubicBezTo>
                <a:close/>
                <a:moveTo>
                  <a:pt x="1024262" y="441456"/>
                </a:moveTo>
                <a:cubicBezTo>
                  <a:pt x="972885" y="453613"/>
                  <a:pt x="916511" y="439874"/>
                  <a:pt x="876541" y="399904"/>
                </a:cubicBezTo>
                <a:cubicBezTo>
                  <a:pt x="846814" y="370177"/>
                  <a:pt x="830410" y="330623"/>
                  <a:pt x="830410" y="288655"/>
                </a:cubicBezTo>
                <a:cubicBezTo>
                  <a:pt x="830410" y="276248"/>
                  <a:pt x="831992" y="264091"/>
                  <a:pt x="834823" y="252266"/>
                </a:cubicBezTo>
                <a:cubicBezTo>
                  <a:pt x="846814" y="249435"/>
                  <a:pt x="859055" y="247853"/>
                  <a:pt x="871295" y="247853"/>
                </a:cubicBezTo>
                <a:cubicBezTo>
                  <a:pt x="911598" y="247853"/>
                  <a:pt x="951901" y="263175"/>
                  <a:pt x="982544" y="293901"/>
                </a:cubicBezTo>
                <a:cubicBezTo>
                  <a:pt x="1012271" y="323629"/>
                  <a:pt x="1028676" y="363182"/>
                  <a:pt x="1028676" y="405150"/>
                </a:cubicBezTo>
                <a:cubicBezTo>
                  <a:pt x="1028676" y="417557"/>
                  <a:pt x="1027093" y="429715"/>
                  <a:pt x="1024346" y="441456"/>
                </a:cubicBezTo>
                <a:close/>
                <a:moveTo>
                  <a:pt x="907601" y="558034"/>
                </a:moveTo>
                <a:cubicBezTo>
                  <a:pt x="856224" y="570191"/>
                  <a:pt x="799933" y="556368"/>
                  <a:pt x="759963" y="516399"/>
                </a:cubicBezTo>
                <a:cubicBezTo>
                  <a:pt x="719911" y="476429"/>
                  <a:pt x="706171" y="420055"/>
                  <a:pt x="718412" y="368678"/>
                </a:cubicBezTo>
                <a:cubicBezTo>
                  <a:pt x="730236" y="365930"/>
                  <a:pt x="742310" y="364348"/>
                  <a:pt x="754717" y="364348"/>
                </a:cubicBezTo>
                <a:cubicBezTo>
                  <a:pt x="796769" y="364348"/>
                  <a:pt x="836239" y="380752"/>
                  <a:pt x="865966" y="410396"/>
                </a:cubicBezTo>
                <a:cubicBezTo>
                  <a:pt x="905936" y="450366"/>
                  <a:pt x="919675" y="506656"/>
                  <a:pt x="907601" y="558034"/>
                </a:cubicBezTo>
                <a:close/>
                <a:moveTo>
                  <a:pt x="791023" y="674695"/>
                </a:moveTo>
                <a:cubicBezTo>
                  <a:pt x="779199" y="677443"/>
                  <a:pt x="767125" y="679025"/>
                  <a:pt x="754717" y="679025"/>
                </a:cubicBezTo>
                <a:cubicBezTo>
                  <a:pt x="712666" y="679025"/>
                  <a:pt x="673196" y="662621"/>
                  <a:pt x="643469" y="632977"/>
                </a:cubicBezTo>
                <a:cubicBezTo>
                  <a:pt x="613741" y="603249"/>
                  <a:pt x="597337" y="563696"/>
                  <a:pt x="597337" y="521728"/>
                </a:cubicBezTo>
                <a:cubicBezTo>
                  <a:pt x="597337" y="509321"/>
                  <a:pt x="598919" y="497163"/>
                  <a:pt x="601667" y="485422"/>
                </a:cubicBezTo>
                <a:cubicBezTo>
                  <a:pt x="613658" y="482591"/>
                  <a:pt x="625899" y="481009"/>
                  <a:pt x="638139" y="481009"/>
                </a:cubicBezTo>
                <a:cubicBezTo>
                  <a:pt x="678442" y="481009"/>
                  <a:pt x="718745" y="496331"/>
                  <a:pt x="749388" y="527057"/>
                </a:cubicBezTo>
                <a:cubicBezTo>
                  <a:pt x="789441" y="567110"/>
                  <a:pt x="803181" y="623401"/>
                  <a:pt x="790940" y="674778"/>
                </a:cubicBezTo>
                <a:close/>
                <a:moveTo>
                  <a:pt x="674528" y="791190"/>
                </a:moveTo>
                <a:cubicBezTo>
                  <a:pt x="662704" y="793938"/>
                  <a:pt x="650630" y="795520"/>
                  <a:pt x="638223" y="795520"/>
                </a:cubicBezTo>
                <a:cubicBezTo>
                  <a:pt x="596171" y="795520"/>
                  <a:pt x="556701" y="779115"/>
                  <a:pt x="526974" y="749388"/>
                </a:cubicBezTo>
                <a:cubicBezTo>
                  <a:pt x="487004" y="709419"/>
                  <a:pt x="473265" y="653128"/>
                  <a:pt x="485339" y="601750"/>
                </a:cubicBezTo>
                <a:cubicBezTo>
                  <a:pt x="497330" y="598919"/>
                  <a:pt x="509487" y="597337"/>
                  <a:pt x="521728" y="597337"/>
                </a:cubicBezTo>
                <a:cubicBezTo>
                  <a:pt x="562031" y="597337"/>
                  <a:pt x="602333" y="612659"/>
                  <a:pt x="632977" y="643385"/>
                </a:cubicBezTo>
                <a:cubicBezTo>
                  <a:pt x="672946" y="683438"/>
                  <a:pt x="686686" y="739729"/>
                  <a:pt x="674528" y="791106"/>
                </a:cubicBezTo>
                <a:close/>
                <a:moveTo>
                  <a:pt x="558034" y="907601"/>
                </a:moveTo>
                <a:cubicBezTo>
                  <a:pt x="506656" y="919758"/>
                  <a:pt x="450365" y="905936"/>
                  <a:pt x="410396" y="865966"/>
                </a:cubicBezTo>
                <a:cubicBezTo>
                  <a:pt x="370427" y="825997"/>
                  <a:pt x="356687" y="769706"/>
                  <a:pt x="368761" y="718328"/>
                </a:cubicBezTo>
                <a:cubicBezTo>
                  <a:pt x="380752" y="715497"/>
                  <a:pt x="392909" y="713915"/>
                  <a:pt x="405150" y="713915"/>
                </a:cubicBezTo>
                <a:cubicBezTo>
                  <a:pt x="445453" y="713915"/>
                  <a:pt x="485755" y="729237"/>
                  <a:pt x="516399" y="759963"/>
                </a:cubicBezTo>
                <a:cubicBezTo>
                  <a:pt x="556368" y="799933"/>
                  <a:pt x="570108" y="856224"/>
                  <a:pt x="558034" y="907601"/>
                </a:cubicBezTo>
                <a:close/>
                <a:moveTo>
                  <a:pt x="441539" y="1024096"/>
                </a:moveTo>
                <a:cubicBezTo>
                  <a:pt x="390161" y="1036253"/>
                  <a:pt x="333871" y="1022514"/>
                  <a:pt x="293901" y="982461"/>
                </a:cubicBezTo>
                <a:cubicBezTo>
                  <a:pt x="253932" y="942491"/>
                  <a:pt x="240192" y="886201"/>
                  <a:pt x="252266" y="834823"/>
                </a:cubicBezTo>
                <a:cubicBezTo>
                  <a:pt x="264257" y="831992"/>
                  <a:pt x="276415" y="830410"/>
                  <a:pt x="288655" y="830410"/>
                </a:cubicBezTo>
                <a:cubicBezTo>
                  <a:pt x="328958" y="830410"/>
                  <a:pt x="369261" y="845731"/>
                  <a:pt x="399904" y="876458"/>
                </a:cubicBezTo>
                <a:cubicBezTo>
                  <a:pt x="439874" y="916428"/>
                  <a:pt x="453613" y="972718"/>
                  <a:pt x="441539" y="1024096"/>
                </a:cubicBezTo>
                <a:close/>
                <a:moveTo>
                  <a:pt x="325044" y="1140590"/>
                </a:moveTo>
                <a:cubicBezTo>
                  <a:pt x="273667" y="1152748"/>
                  <a:pt x="217376" y="1138925"/>
                  <a:pt x="177407" y="1098956"/>
                </a:cubicBezTo>
                <a:cubicBezTo>
                  <a:pt x="137437" y="1058986"/>
                  <a:pt x="123698" y="1002695"/>
                  <a:pt x="135772" y="951318"/>
                </a:cubicBezTo>
                <a:cubicBezTo>
                  <a:pt x="147762" y="948487"/>
                  <a:pt x="159920" y="946905"/>
                  <a:pt x="172161" y="946905"/>
                </a:cubicBezTo>
                <a:cubicBezTo>
                  <a:pt x="212463" y="946905"/>
                  <a:pt x="252766" y="962226"/>
                  <a:pt x="283409" y="992953"/>
                </a:cubicBezTo>
                <a:cubicBezTo>
                  <a:pt x="323379" y="1032922"/>
                  <a:pt x="337119" y="1089213"/>
                  <a:pt x="325044" y="1140590"/>
                </a:cubicBezTo>
                <a:close/>
                <a:moveTo>
                  <a:pt x="759963" y="293818"/>
                </a:moveTo>
                <a:cubicBezTo>
                  <a:pt x="777034" y="276748"/>
                  <a:pt x="797185" y="264590"/>
                  <a:pt x="818502" y="257013"/>
                </a:cubicBezTo>
                <a:cubicBezTo>
                  <a:pt x="816587" y="267338"/>
                  <a:pt x="815504" y="277830"/>
                  <a:pt x="815504" y="288572"/>
                </a:cubicBezTo>
                <a:cubicBezTo>
                  <a:pt x="815504" y="317300"/>
                  <a:pt x="822499" y="344946"/>
                  <a:pt x="835656" y="369511"/>
                </a:cubicBezTo>
                <a:cubicBezTo>
                  <a:pt x="811008" y="356354"/>
                  <a:pt x="783362" y="349359"/>
                  <a:pt x="754634" y="349359"/>
                </a:cubicBezTo>
                <a:cubicBezTo>
                  <a:pt x="743892" y="349359"/>
                  <a:pt x="733400" y="350442"/>
                  <a:pt x="723075" y="352357"/>
                </a:cubicBezTo>
                <a:cubicBezTo>
                  <a:pt x="730652" y="330957"/>
                  <a:pt x="742810" y="310888"/>
                  <a:pt x="759880" y="293818"/>
                </a:cubicBezTo>
                <a:close/>
                <a:moveTo>
                  <a:pt x="643469" y="410313"/>
                </a:moveTo>
                <a:cubicBezTo>
                  <a:pt x="660289" y="393492"/>
                  <a:pt x="680357" y="381085"/>
                  <a:pt x="702091" y="373424"/>
                </a:cubicBezTo>
                <a:cubicBezTo>
                  <a:pt x="695013" y="411479"/>
                  <a:pt x="700842" y="451448"/>
                  <a:pt x="719494" y="486338"/>
                </a:cubicBezTo>
                <a:cubicBezTo>
                  <a:pt x="684604" y="467686"/>
                  <a:pt x="644634" y="461857"/>
                  <a:pt x="606497" y="468935"/>
                </a:cubicBezTo>
                <a:cubicBezTo>
                  <a:pt x="614241" y="447118"/>
                  <a:pt x="626565" y="427133"/>
                  <a:pt x="643385" y="410313"/>
                </a:cubicBezTo>
                <a:close/>
                <a:moveTo>
                  <a:pt x="526974" y="526808"/>
                </a:moveTo>
                <a:cubicBezTo>
                  <a:pt x="544044" y="509737"/>
                  <a:pt x="564196" y="497580"/>
                  <a:pt x="585513" y="490002"/>
                </a:cubicBezTo>
                <a:cubicBezTo>
                  <a:pt x="583597" y="500328"/>
                  <a:pt x="582515" y="510820"/>
                  <a:pt x="582515" y="521562"/>
                </a:cubicBezTo>
                <a:cubicBezTo>
                  <a:pt x="582515" y="550373"/>
                  <a:pt x="589510" y="578019"/>
                  <a:pt x="602750" y="602750"/>
                </a:cubicBezTo>
                <a:cubicBezTo>
                  <a:pt x="567943" y="584181"/>
                  <a:pt x="528057" y="578435"/>
                  <a:pt x="490085" y="585430"/>
                </a:cubicBezTo>
                <a:cubicBezTo>
                  <a:pt x="497663" y="564029"/>
                  <a:pt x="509820" y="543878"/>
                  <a:pt x="526891" y="526808"/>
                </a:cubicBezTo>
                <a:close/>
                <a:moveTo>
                  <a:pt x="410479" y="643302"/>
                </a:moveTo>
                <a:cubicBezTo>
                  <a:pt x="427550" y="626232"/>
                  <a:pt x="447701" y="614074"/>
                  <a:pt x="469101" y="606497"/>
                </a:cubicBezTo>
                <a:cubicBezTo>
                  <a:pt x="462023" y="644551"/>
                  <a:pt x="467852" y="684521"/>
                  <a:pt x="486505" y="719328"/>
                </a:cubicBezTo>
                <a:cubicBezTo>
                  <a:pt x="451615" y="700675"/>
                  <a:pt x="411728" y="694846"/>
                  <a:pt x="373674" y="701924"/>
                </a:cubicBezTo>
                <a:cubicBezTo>
                  <a:pt x="381252" y="680524"/>
                  <a:pt x="393409" y="660373"/>
                  <a:pt x="410479" y="643302"/>
                </a:cubicBezTo>
                <a:close/>
                <a:moveTo>
                  <a:pt x="293984" y="759797"/>
                </a:moveTo>
                <a:cubicBezTo>
                  <a:pt x="311055" y="742727"/>
                  <a:pt x="331206" y="730569"/>
                  <a:pt x="352607" y="722992"/>
                </a:cubicBezTo>
                <a:cubicBezTo>
                  <a:pt x="345529" y="761046"/>
                  <a:pt x="351358" y="801016"/>
                  <a:pt x="370010" y="835822"/>
                </a:cubicBezTo>
                <a:cubicBezTo>
                  <a:pt x="335120" y="817170"/>
                  <a:pt x="295234" y="811341"/>
                  <a:pt x="257179" y="818419"/>
                </a:cubicBezTo>
                <a:cubicBezTo>
                  <a:pt x="264757" y="797019"/>
                  <a:pt x="276914" y="776867"/>
                  <a:pt x="293984" y="759797"/>
                </a:cubicBezTo>
                <a:close/>
                <a:moveTo>
                  <a:pt x="177490" y="876292"/>
                </a:moveTo>
                <a:cubicBezTo>
                  <a:pt x="194560" y="859221"/>
                  <a:pt x="214712" y="847064"/>
                  <a:pt x="236112" y="839486"/>
                </a:cubicBezTo>
                <a:cubicBezTo>
                  <a:pt x="229034" y="877541"/>
                  <a:pt x="234863" y="917510"/>
                  <a:pt x="253515" y="952317"/>
                </a:cubicBezTo>
                <a:cubicBezTo>
                  <a:pt x="218625" y="933665"/>
                  <a:pt x="178739" y="927836"/>
                  <a:pt x="140685" y="934914"/>
                </a:cubicBezTo>
                <a:cubicBezTo>
                  <a:pt x="148262" y="913513"/>
                  <a:pt x="160420" y="893362"/>
                  <a:pt x="177490" y="876292"/>
                </a:cubicBezTo>
                <a:close/>
                <a:moveTo>
                  <a:pt x="283493" y="1215367"/>
                </a:moveTo>
                <a:cubicBezTo>
                  <a:pt x="222123" y="1276737"/>
                  <a:pt x="122282" y="1276737"/>
                  <a:pt x="60912" y="1215367"/>
                </a:cubicBezTo>
                <a:cubicBezTo>
                  <a:pt x="-458" y="1153997"/>
                  <a:pt x="-458" y="1054156"/>
                  <a:pt x="60912" y="992786"/>
                </a:cubicBezTo>
                <a:cubicBezTo>
                  <a:pt x="77982" y="975716"/>
                  <a:pt x="98134" y="963559"/>
                  <a:pt x="119534" y="955981"/>
                </a:cubicBezTo>
                <a:cubicBezTo>
                  <a:pt x="109542" y="1009940"/>
                  <a:pt x="125280" y="1067729"/>
                  <a:pt x="166915" y="1109281"/>
                </a:cubicBezTo>
                <a:cubicBezTo>
                  <a:pt x="200472" y="1142839"/>
                  <a:pt x="244605" y="1159659"/>
                  <a:pt x="288655" y="1159659"/>
                </a:cubicBezTo>
                <a:cubicBezTo>
                  <a:pt x="299231" y="1159659"/>
                  <a:pt x="309806" y="1158660"/>
                  <a:pt x="320215" y="1156745"/>
                </a:cubicBezTo>
                <a:cubicBezTo>
                  <a:pt x="312637" y="1178145"/>
                  <a:pt x="300480" y="1198297"/>
                  <a:pt x="283409" y="1215367"/>
                </a:cubicBezTo>
                <a:close/>
                <a:moveTo>
                  <a:pt x="399987" y="1098872"/>
                </a:moveTo>
                <a:cubicBezTo>
                  <a:pt x="382917" y="1115943"/>
                  <a:pt x="362766" y="1128100"/>
                  <a:pt x="341365" y="1135678"/>
                </a:cubicBezTo>
                <a:cubicBezTo>
                  <a:pt x="348443" y="1097623"/>
                  <a:pt x="342614" y="1057654"/>
                  <a:pt x="323962" y="1022847"/>
                </a:cubicBezTo>
                <a:cubicBezTo>
                  <a:pt x="349276" y="1036420"/>
                  <a:pt x="377254" y="1043248"/>
                  <a:pt x="405233" y="1043248"/>
                </a:cubicBezTo>
                <a:cubicBezTo>
                  <a:pt x="415808" y="1043248"/>
                  <a:pt x="426384" y="1042249"/>
                  <a:pt x="436793" y="1040333"/>
                </a:cubicBezTo>
                <a:cubicBezTo>
                  <a:pt x="429215" y="1061734"/>
                  <a:pt x="417057" y="1081885"/>
                  <a:pt x="399987" y="1098956"/>
                </a:cubicBezTo>
                <a:close/>
                <a:moveTo>
                  <a:pt x="516482" y="982378"/>
                </a:moveTo>
                <a:cubicBezTo>
                  <a:pt x="499412" y="999448"/>
                  <a:pt x="479260" y="1011605"/>
                  <a:pt x="457860" y="1019183"/>
                </a:cubicBezTo>
                <a:cubicBezTo>
                  <a:pt x="464938" y="981129"/>
                  <a:pt x="459109" y="941159"/>
                  <a:pt x="440457" y="906352"/>
                </a:cubicBezTo>
                <a:cubicBezTo>
                  <a:pt x="465770" y="919925"/>
                  <a:pt x="493749" y="926753"/>
                  <a:pt x="521728" y="926753"/>
                </a:cubicBezTo>
                <a:cubicBezTo>
                  <a:pt x="532303" y="926753"/>
                  <a:pt x="542879" y="925754"/>
                  <a:pt x="553287" y="923756"/>
                </a:cubicBezTo>
                <a:cubicBezTo>
                  <a:pt x="545710" y="945156"/>
                  <a:pt x="533552" y="965307"/>
                  <a:pt x="516482" y="982378"/>
                </a:cubicBezTo>
                <a:close/>
                <a:moveTo>
                  <a:pt x="632977" y="865883"/>
                </a:moveTo>
                <a:cubicBezTo>
                  <a:pt x="615906" y="882953"/>
                  <a:pt x="595755" y="895111"/>
                  <a:pt x="574355" y="902688"/>
                </a:cubicBezTo>
                <a:cubicBezTo>
                  <a:pt x="581349" y="864717"/>
                  <a:pt x="575604" y="824831"/>
                  <a:pt x="557035" y="790024"/>
                </a:cubicBezTo>
                <a:cubicBezTo>
                  <a:pt x="581682" y="803264"/>
                  <a:pt x="609411" y="810258"/>
                  <a:pt x="638223" y="810258"/>
                </a:cubicBezTo>
                <a:cubicBezTo>
                  <a:pt x="648964" y="810258"/>
                  <a:pt x="659457" y="809176"/>
                  <a:pt x="669782" y="807261"/>
                </a:cubicBezTo>
                <a:cubicBezTo>
                  <a:pt x="662204" y="828661"/>
                  <a:pt x="650047" y="848729"/>
                  <a:pt x="632977" y="865800"/>
                </a:cubicBezTo>
                <a:close/>
                <a:moveTo>
                  <a:pt x="749471" y="749388"/>
                </a:moveTo>
                <a:cubicBezTo>
                  <a:pt x="732651" y="766209"/>
                  <a:pt x="712583" y="778616"/>
                  <a:pt x="690849" y="786360"/>
                </a:cubicBezTo>
                <a:cubicBezTo>
                  <a:pt x="697927" y="748389"/>
                  <a:pt x="692182" y="708419"/>
                  <a:pt x="673613" y="673612"/>
                </a:cubicBezTo>
                <a:cubicBezTo>
                  <a:pt x="698260" y="686852"/>
                  <a:pt x="725989" y="693847"/>
                  <a:pt x="754801" y="693847"/>
                </a:cubicBezTo>
                <a:cubicBezTo>
                  <a:pt x="765542" y="693847"/>
                  <a:pt x="776034" y="692765"/>
                  <a:pt x="786360" y="690849"/>
                </a:cubicBezTo>
                <a:cubicBezTo>
                  <a:pt x="778782" y="712250"/>
                  <a:pt x="766625" y="732318"/>
                  <a:pt x="749555" y="749388"/>
                </a:cubicBezTo>
                <a:close/>
                <a:moveTo>
                  <a:pt x="865966" y="632893"/>
                </a:moveTo>
                <a:cubicBezTo>
                  <a:pt x="849146" y="649714"/>
                  <a:pt x="829077" y="662121"/>
                  <a:pt x="807344" y="669782"/>
                </a:cubicBezTo>
                <a:cubicBezTo>
                  <a:pt x="814422" y="631728"/>
                  <a:pt x="808593" y="591758"/>
                  <a:pt x="789941" y="556785"/>
                </a:cubicBezTo>
                <a:cubicBezTo>
                  <a:pt x="815255" y="570358"/>
                  <a:pt x="843233" y="577186"/>
                  <a:pt x="871212" y="577186"/>
                </a:cubicBezTo>
                <a:cubicBezTo>
                  <a:pt x="881787" y="577186"/>
                  <a:pt x="892363" y="576187"/>
                  <a:pt x="902771" y="574188"/>
                </a:cubicBezTo>
                <a:cubicBezTo>
                  <a:pt x="895194" y="595589"/>
                  <a:pt x="883036" y="615740"/>
                  <a:pt x="865966" y="632810"/>
                </a:cubicBezTo>
                <a:close/>
                <a:moveTo>
                  <a:pt x="982461" y="516399"/>
                </a:moveTo>
                <a:cubicBezTo>
                  <a:pt x="965390" y="533469"/>
                  <a:pt x="945239" y="545627"/>
                  <a:pt x="923839" y="553204"/>
                </a:cubicBezTo>
                <a:cubicBezTo>
                  <a:pt x="930917" y="515150"/>
                  <a:pt x="925088" y="475180"/>
                  <a:pt x="906435" y="440373"/>
                </a:cubicBezTo>
                <a:cubicBezTo>
                  <a:pt x="931749" y="453946"/>
                  <a:pt x="959728" y="460774"/>
                  <a:pt x="987707" y="460774"/>
                </a:cubicBezTo>
                <a:cubicBezTo>
                  <a:pt x="998282" y="460774"/>
                  <a:pt x="1008941" y="459775"/>
                  <a:pt x="1019349" y="457777"/>
                </a:cubicBezTo>
                <a:cubicBezTo>
                  <a:pt x="1011605" y="479593"/>
                  <a:pt x="999281" y="499578"/>
                  <a:pt x="982461" y="516399"/>
                </a:cubicBezTo>
                <a:close/>
                <a:moveTo>
                  <a:pt x="1098955" y="399904"/>
                </a:moveTo>
                <a:cubicBezTo>
                  <a:pt x="1081885" y="416974"/>
                  <a:pt x="1061817" y="429132"/>
                  <a:pt x="1040417" y="436709"/>
                </a:cubicBezTo>
                <a:cubicBezTo>
                  <a:pt x="1042332" y="426384"/>
                  <a:pt x="1043414" y="415892"/>
                  <a:pt x="1043414" y="405150"/>
                </a:cubicBezTo>
                <a:cubicBezTo>
                  <a:pt x="1043414" y="376339"/>
                  <a:pt x="1036420" y="348693"/>
                  <a:pt x="1023180" y="323962"/>
                </a:cubicBezTo>
                <a:cubicBezTo>
                  <a:pt x="1048411" y="337452"/>
                  <a:pt x="1076306" y="344196"/>
                  <a:pt x="1104285" y="344196"/>
                </a:cubicBezTo>
                <a:cubicBezTo>
                  <a:pt x="1114860" y="344196"/>
                  <a:pt x="1125435" y="343197"/>
                  <a:pt x="1135844" y="341282"/>
                </a:cubicBezTo>
                <a:cubicBezTo>
                  <a:pt x="1128266" y="362682"/>
                  <a:pt x="1116109" y="382834"/>
                  <a:pt x="1099039" y="399904"/>
                </a:cubicBezTo>
                <a:close/>
                <a:moveTo>
                  <a:pt x="1156828" y="320215"/>
                </a:moveTo>
                <a:cubicBezTo>
                  <a:pt x="1166820" y="266256"/>
                  <a:pt x="1151083" y="208466"/>
                  <a:pt x="1109448" y="166915"/>
                </a:cubicBezTo>
                <a:cubicBezTo>
                  <a:pt x="1067813" y="125363"/>
                  <a:pt x="1010023" y="109542"/>
                  <a:pt x="956064" y="119534"/>
                </a:cubicBezTo>
                <a:cubicBezTo>
                  <a:pt x="963642" y="98134"/>
                  <a:pt x="975799" y="77982"/>
                  <a:pt x="992870" y="60912"/>
                </a:cubicBezTo>
                <a:cubicBezTo>
                  <a:pt x="1023596" y="30269"/>
                  <a:pt x="1063816" y="14864"/>
                  <a:pt x="1104118" y="14864"/>
                </a:cubicBezTo>
                <a:cubicBezTo>
                  <a:pt x="1144421" y="14864"/>
                  <a:pt x="1184723" y="30185"/>
                  <a:pt x="1215367" y="60912"/>
                </a:cubicBezTo>
                <a:cubicBezTo>
                  <a:pt x="1276737" y="122282"/>
                  <a:pt x="1276737" y="222123"/>
                  <a:pt x="1215367" y="283493"/>
                </a:cubicBezTo>
                <a:cubicBezTo>
                  <a:pt x="1198297" y="300563"/>
                  <a:pt x="1178145" y="312720"/>
                  <a:pt x="1156745" y="320298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" name="Google Shape;49;p3"/>
          <p:cNvSpPr/>
          <p:nvPr/>
        </p:nvSpPr>
        <p:spPr>
          <a:xfrm>
            <a:off x="5609278" y="159860"/>
            <a:ext cx="435336" cy="253061"/>
          </a:xfrm>
          <a:custGeom>
            <a:avLst/>
            <a:gdLst/>
            <a:ahLst/>
            <a:cxnLst/>
            <a:rect l="l" t="t" r="r" b="b"/>
            <a:pathLst>
              <a:path w="1030382" h="598961" extrusionOk="0">
                <a:moveTo>
                  <a:pt x="407357" y="260052"/>
                </a:moveTo>
                <a:lnTo>
                  <a:pt x="475721" y="191604"/>
                </a:lnTo>
                <a:lnTo>
                  <a:pt x="623026" y="44300"/>
                </a:lnTo>
                <a:lnTo>
                  <a:pt x="1030383" y="451657"/>
                </a:lnTo>
                <a:lnTo>
                  <a:pt x="883078" y="598961"/>
                </a:lnTo>
                <a:lnTo>
                  <a:pt x="623026" y="338909"/>
                </a:lnTo>
                <a:lnTo>
                  <a:pt x="554661" y="407273"/>
                </a:lnTo>
                <a:lnTo>
                  <a:pt x="407357" y="554578"/>
                </a:lnTo>
                <a:lnTo>
                  <a:pt x="0" y="147305"/>
                </a:lnTo>
                <a:lnTo>
                  <a:pt x="147305" y="0"/>
                </a:lnTo>
                <a:lnTo>
                  <a:pt x="407357" y="260052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solidFill>
          <a:schemeClr val="lt1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5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 rot="10800000">
            <a:off x="7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5"/>
          <p:cNvSpPr txBox="1">
            <a:spLocks noGrp="1"/>
          </p:cNvSpPr>
          <p:nvPr>
            <p:ph type="title"/>
          </p:nvPr>
        </p:nvSpPr>
        <p:spPr>
          <a:xfrm>
            <a:off x="8724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5"/>
          <p:cNvSpPr txBox="1">
            <a:spLocks noGrp="1"/>
          </p:cNvSpPr>
          <p:nvPr>
            <p:ph type="subTitle" idx="1"/>
          </p:nvPr>
        </p:nvSpPr>
        <p:spPr>
          <a:xfrm>
            <a:off x="5170055" y="2886801"/>
            <a:ext cx="3140400" cy="1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5"/>
          <p:cNvSpPr txBox="1">
            <a:spLocks noGrp="1"/>
          </p:cNvSpPr>
          <p:nvPr>
            <p:ph type="subTitle" idx="2"/>
          </p:nvPr>
        </p:nvSpPr>
        <p:spPr>
          <a:xfrm>
            <a:off x="1149725" y="2886801"/>
            <a:ext cx="3140400" cy="1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5"/>
          <p:cNvSpPr txBox="1">
            <a:spLocks noGrp="1"/>
          </p:cNvSpPr>
          <p:nvPr>
            <p:ph type="subTitle" idx="3"/>
          </p:nvPr>
        </p:nvSpPr>
        <p:spPr>
          <a:xfrm>
            <a:off x="1149725" y="2313150"/>
            <a:ext cx="31404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ice"/>
              <a:buNone/>
              <a:defRPr sz="2000">
                <a:solidFill>
                  <a:schemeClr val="dk1"/>
                </a:solidFill>
                <a:latin typeface="Alice"/>
                <a:ea typeface="Alice"/>
                <a:cs typeface="Alice"/>
                <a:sym typeface="Alic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ice"/>
              <a:buNone/>
              <a:defRPr sz="2400">
                <a:latin typeface="Alice"/>
                <a:ea typeface="Alice"/>
                <a:cs typeface="Alice"/>
                <a:sym typeface="Alic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ice"/>
              <a:buNone/>
              <a:defRPr sz="2400">
                <a:latin typeface="Alice"/>
                <a:ea typeface="Alice"/>
                <a:cs typeface="Alice"/>
                <a:sym typeface="Alic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ice"/>
              <a:buNone/>
              <a:defRPr sz="2400">
                <a:latin typeface="Alice"/>
                <a:ea typeface="Alice"/>
                <a:cs typeface="Alice"/>
                <a:sym typeface="Alic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ice"/>
              <a:buNone/>
              <a:defRPr sz="2400">
                <a:latin typeface="Alice"/>
                <a:ea typeface="Alice"/>
                <a:cs typeface="Alice"/>
                <a:sym typeface="Alic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ice"/>
              <a:buNone/>
              <a:defRPr sz="2400">
                <a:latin typeface="Alice"/>
                <a:ea typeface="Alice"/>
                <a:cs typeface="Alice"/>
                <a:sym typeface="Alic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ice"/>
              <a:buNone/>
              <a:defRPr sz="2400">
                <a:latin typeface="Alice"/>
                <a:ea typeface="Alice"/>
                <a:cs typeface="Alice"/>
                <a:sym typeface="Alic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ice"/>
              <a:buNone/>
              <a:defRPr sz="2400">
                <a:latin typeface="Alice"/>
                <a:ea typeface="Alice"/>
                <a:cs typeface="Alice"/>
                <a:sym typeface="Alic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ice"/>
              <a:buNone/>
              <a:defRPr sz="2400">
                <a:latin typeface="Alice"/>
                <a:ea typeface="Alice"/>
                <a:cs typeface="Alice"/>
                <a:sym typeface="Alice"/>
              </a:defRPr>
            </a:lvl9pPr>
          </a:lstStyle>
          <a:p>
            <a:endParaRPr/>
          </a:p>
        </p:txBody>
      </p:sp>
      <p:sp>
        <p:nvSpPr>
          <p:cNvPr id="65" name="Google Shape;65;p5"/>
          <p:cNvSpPr txBox="1">
            <a:spLocks noGrp="1"/>
          </p:cNvSpPr>
          <p:nvPr>
            <p:ph type="subTitle" idx="4"/>
          </p:nvPr>
        </p:nvSpPr>
        <p:spPr>
          <a:xfrm>
            <a:off x="5170064" y="2313150"/>
            <a:ext cx="31404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ice"/>
              <a:buNone/>
              <a:defRPr sz="2000">
                <a:solidFill>
                  <a:schemeClr val="dk1"/>
                </a:solidFill>
                <a:latin typeface="Alice"/>
                <a:ea typeface="Alice"/>
                <a:cs typeface="Alice"/>
                <a:sym typeface="Alic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ice"/>
              <a:buNone/>
              <a:defRPr sz="2400">
                <a:latin typeface="Alice"/>
                <a:ea typeface="Alice"/>
                <a:cs typeface="Alice"/>
                <a:sym typeface="Alic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ice"/>
              <a:buNone/>
              <a:defRPr sz="2400">
                <a:latin typeface="Alice"/>
                <a:ea typeface="Alice"/>
                <a:cs typeface="Alice"/>
                <a:sym typeface="Alic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ice"/>
              <a:buNone/>
              <a:defRPr sz="2400">
                <a:latin typeface="Alice"/>
                <a:ea typeface="Alice"/>
                <a:cs typeface="Alice"/>
                <a:sym typeface="Alic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ice"/>
              <a:buNone/>
              <a:defRPr sz="2400">
                <a:latin typeface="Alice"/>
                <a:ea typeface="Alice"/>
                <a:cs typeface="Alice"/>
                <a:sym typeface="Alic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ice"/>
              <a:buNone/>
              <a:defRPr sz="2400">
                <a:latin typeface="Alice"/>
                <a:ea typeface="Alice"/>
                <a:cs typeface="Alice"/>
                <a:sym typeface="Alic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ice"/>
              <a:buNone/>
              <a:defRPr sz="2400">
                <a:latin typeface="Alice"/>
                <a:ea typeface="Alice"/>
                <a:cs typeface="Alice"/>
                <a:sym typeface="Alic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ice"/>
              <a:buNone/>
              <a:defRPr sz="2400">
                <a:latin typeface="Alice"/>
                <a:ea typeface="Alice"/>
                <a:cs typeface="Alice"/>
                <a:sym typeface="Alic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ice"/>
              <a:buNone/>
              <a:defRPr sz="2400">
                <a:latin typeface="Alice"/>
                <a:ea typeface="Alice"/>
                <a:cs typeface="Alice"/>
                <a:sym typeface="Alice"/>
              </a:defRPr>
            </a:lvl9pPr>
          </a:lstStyle>
          <a:p>
            <a:endParaRPr/>
          </a:p>
        </p:txBody>
      </p:sp>
      <p:sp>
        <p:nvSpPr>
          <p:cNvPr id="66" name="Google Shape;66;p5"/>
          <p:cNvSpPr/>
          <p:nvPr/>
        </p:nvSpPr>
        <p:spPr>
          <a:xfrm>
            <a:off x="178378" y="412972"/>
            <a:ext cx="435336" cy="253061"/>
          </a:xfrm>
          <a:custGeom>
            <a:avLst/>
            <a:gdLst/>
            <a:ahLst/>
            <a:cxnLst/>
            <a:rect l="l" t="t" r="r" b="b"/>
            <a:pathLst>
              <a:path w="1030382" h="598961" extrusionOk="0">
                <a:moveTo>
                  <a:pt x="407357" y="260052"/>
                </a:moveTo>
                <a:lnTo>
                  <a:pt x="475721" y="191604"/>
                </a:lnTo>
                <a:lnTo>
                  <a:pt x="623026" y="44300"/>
                </a:lnTo>
                <a:lnTo>
                  <a:pt x="1030383" y="451657"/>
                </a:lnTo>
                <a:lnTo>
                  <a:pt x="883078" y="598961"/>
                </a:lnTo>
                <a:lnTo>
                  <a:pt x="623026" y="338909"/>
                </a:lnTo>
                <a:lnTo>
                  <a:pt x="554661" y="407273"/>
                </a:lnTo>
                <a:lnTo>
                  <a:pt x="407357" y="554578"/>
                </a:lnTo>
                <a:lnTo>
                  <a:pt x="0" y="147305"/>
                </a:lnTo>
                <a:lnTo>
                  <a:pt x="147305" y="0"/>
                </a:lnTo>
                <a:lnTo>
                  <a:pt x="407357" y="260052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Google Shape;67;p5"/>
          <p:cNvSpPr/>
          <p:nvPr/>
        </p:nvSpPr>
        <p:spPr>
          <a:xfrm>
            <a:off x="178365" y="3454720"/>
            <a:ext cx="253165" cy="253165"/>
          </a:xfrm>
          <a:custGeom>
            <a:avLst/>
            <a:gdLst/>
            <a:ahLst/>
            <a:cxnLst/>
            <a:rect l="l" t="t" r="r" b="b"/>
            <a:pathLst>
              <a:path w="406690" h="406690" extrusionOk="0">
                <a:moveTo>
                  <a:pt x="390120" y="186774"/>
                </a:moveTo>
                <a:lnTo>
                  <a:pt x="219916" y="186774"/>
                </a:lnTo>
                <a:lnTo>
                  <a:pt x="219916" y="16571"/>
                </a:lnTo>
                <a:cubicBezTo>
                  <a:pt x="219916" y="7411"/>
                  <a:pt x="212505" y="0"/>
                  <a:pt x="203345" y="0"/>
                </a:cubicBezTo>
                <a:cubicBezTo>
                  <a:pt x="194186" y="0"/>
                  <a:pt x="186775" y="7411"/>
                  <a:pt x="186775" y="16571"/>
                </a:cubicBezTo>
                <a:lnTo>
                  <a:pt x="186775" y="186774"/>
                </a:lnTo>
                <a:lnTo>
                  <a:pt x="16571" y="186774"/>
                </a:lnTo>
                <a:cubicBezTo>
                  <a:pt x="7411" y="186774"/>
                  <a:pt x="0" y="194186"/>
                  <a:pt x="0" y="203345"/>
                </a:cubicBezTo>
                <a:cubicBezTo>
                  <a:pt x="0" y="212505"/>
                  <a:pt x="7411" y="219916"/>
                  <a:pt x="16571" y="219916"/>
                </a:cubicBezTo>
                <a:lnTo>
                  <a:pt x="186775" y="219916"/>
                </a:lnTo>
                <a:lnTo>
                  <a:pt x="186775" y="390120"/>
                </a:lnTo>
                <a:cubicBezTo>
                  <a:pt x="186775" y="399280"/>
                  <a:pt x="194186" y="406691"/>
                  <a:pt x="203345" y="406691"/>
                </a:cubicBezTo>
                <a:cubicBezTo>
                  <a:pt x="212505" y="406691"/>
                  <a:pt x="219916" y="399280"/>
                  <a:pt x="219916" y="390120"/>
                </a:cubicBezTo>
                <a:lnTo>
                  <a:pt x="219916" y="219916"/>
                </a:lnTo>
                <a:lnTo>
                  <a:pt x="390120" y="219916"/>
                </a:lnTo>
                <a:cubicBezTo>
                  <a:pt x="399280" y="219916"/>
                  <a:pt x="406691" y="212505"/>
                  <a:pt x="406691" y="203345"/>
                </a:cubicBezTo>
                <a:cubicBezTo>
                  <a:pt x="406691" y="194186"/>
                  <a:pt x="399280" y="186774"/>
                  <a:pt x="390120" y="186774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" name="Google Shape;68;p5"/>
          <p:cNvSpPr/>
          <p:nvPr/>
        </p:nvSpPr>
        <p:spPr>
          <a:xfrm>
            <a:off x="8641640" y="2618895"/>
            <a:ext cx="253165" cy="253165"/>
          </a:xfrm>
          <a:custGeom>
            <a:avLst/>
            <a:gdLst/>
            <a:ahLst/>
            <a:cxnLst/>
            <a:rect l="l" t="t" r="r" b="b"/>
            <a:pathLst>
              <a:path w="406690" h="406690" extrusionOk="0">
                <a:moveTo>
                  <a:pt x="390120" y="186774"/>
                </a:moveTo>
                <a:lnTo>
                  <a:pt x="219916" y="186774"/>
                </a:lnTo>
                <a:lnTo>
                  <a:pt x="219916" y="16571"/>
                </a:lnTo>
                <a:cubicBezTo>
                  <a:pt x="219916" y="7411"/>
                  <a:pt x="212505" y="0"/>
                  <a:pt x="203345" y="0"/>
                </a:cubicBezTo>
                <a:cubicBezTo>
                  <a:pt x="194186" y="0"/>
                  <a:pt x="186775" y="7411"/>
                  <a:pt x="186775" y="16571"/>
                </a:cubicBezTo>
                <a:lnTo>
                  <a:pt x="186775" y="186774"/>
                </a:lnTo>
                <a:lnTo>
                  <a:pt x="16571" y="186774"/>
                </a:lnTo>
                <a:cubicBezTo>
                  <a:pt x="7411" y="186774"/>
                  <a:pt x="0" y="194186"/>
                  <a:pt x="0" y="203345"/>
                </a:cubicBezTo>
                <a:cubicBezTo>
                  <a:pt x="0" y="212505"/>
                  <a:pt x="7411" y="219916"/>
                  <a:pt x="16571" y="219916"/>
                </a:cubicBezTo>
                <a:lnTo>
                  <a:pt x="186775" y="219916"/>
                </a:lnTo>
                <a:lnTo>
                  <a:pt x="186775" y="390120"/>
                </a:lnTo>
                <a:cubicBezTo>
                  <a:pt x="186775" y="399280"/>
                  <a:pt x="194186" y="406691"/>
                  <a:pt x="203345" y="406691"/>
                </a:cubicBezTo>
                <a:cubicBezTo>
                  <a:pt x="212505" y="406691"/>
                  <a:pt x="219916" y="399280"/>
                  <a:pt x="219916" y="390120"/>
                </a:cubicBezTo>
                <a:lnTo>
                  <a:pt x="219916" y="219916"/>
                </a:lnTo>
                <a:lnTo>
                  <a:pt x="390120" y="219916"/>
                </a:lnTo>
                <a:cubicBezTo>
                  <a:pt x="399280" y="219916"/>
                  <a:pt x="406691" y="212505"/>
                  <a:pt x="406691" y="203345"/>
                </a:cubicBezTo>
                <a:cubicBezTo>
                  <a:pt x="406691" y="194186"/>
                  <a:pt x="399280" y="186774"/>
                  <a:pt x="390120" y="186774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" name="Google Shape;69;p5"/>
          <p:cNvSpPr/>
          <p:nvPr/>
        </p:nvSpPr>
        <p:spPr>
          <a:xfrm>
            <a:off x="4567758" y="177354"/>
            <a:ext cx="152509" cy="152509"/>
          </a:xfrm>
          <a:custGeom>
            <a:avLst/>
            <a:gdLst/>
            <a:ahLst/>
            <a:cxnLst/>
            <a:rect l="l" t="t" r="r" b="b"/>
            <a:pathLst>
              <a:path w="406690" h="406690" extrusionOk="0">
                <a:moveTo>
                  <a:pt x="390120" y="186774"/>
                </a:moveTo>
                <a:lnTo>
                  <a:pt x="219916" y="186774"/>
                </a:lnTo>
                <a:lnTo>
                  <a:pt x="219916" y="16571"/>
                </a:lnTo>
                <a:cubicBezTo>
                  <a:pt x="219916" y="7411"/>
                  <a:pt x="212505" y="0"/>
                  <a:pt x="203345" y="0"/>
                </a:cubicBezTo>
                <a:cubicBezTo>
                  <a:pt x="194186" y="0"/>
                  <a:pt x="186775" y="7411"/>
                  <a:pt x="186775" y="16571"/>
                </a:cubicBezTo>
                <a:lnTo>
                  <a:pt x="186775" y="186774"/>
                </a:lnTo>
                <a:lnTo>
                  <a:pt x="16571" y="186774"/>
                </a:lnTo>
                <a:cubicBezTo>
                  <a:pt x="7411" y="186774"/>
                  <a:pt x="0" y="194186"/>
                  <a:pt x="0" y="203345"/>
                </a:cubicBezTo>
                <a:cubicBezTo>
                  <a:pt x="0" y="212505"/>
                  <a:pt x="7411" y="219916"/>
                  <a:pt x="16571" y="219916"/>
                </a:cubicBezTo>
                <a:lnTo>
                  <a:pt x="186775" y="219916"/>
                </a:lnTo>
                <a:lnTo>
                  <a:pt x="186775" y="390120"/>
                </a:lnTo>
                <a:cubicBezTo>
                  <a:pt x="186775" y="399280"/>
                  <a:pt x="194186" y="406691"/>
                  <a:pt x="203345" y="406691"/>
                </a:cubicBezTo>
                <a:cubicBezTo>
                  <a:pt x="212505" y="406691"/>
                  <a:pt x="219916" y="399280"/>
                  <a:pt x="219916" y="390120"/>
                </a:cubicBezTo>
                <a:lnTo>
                  <a:pt x="219916" y="219916"/>
                </a:lnTo>
                <a:lnTo>
                  <a:pt x="390120" y="219916"/>
                </a:lnTo>
                <a:cubicBezTo>
                  <a:pt x="399280" y="219916"/>
                  <a:pt x="406691" y="212505"/>
                  <a:pt x="406691" y="203345"/>
                </a:cubicBezTo>
                <a:cubicBezTo>
                  <a:pt x="406691" y="194186"/>
                  <a:pt x="399280" y="186774"/>
                  <a:pt x="390120" y="186774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" name="Google Shape;70;p5"/>
          <p:cNvSpPr/>
          <p:nvPr/>
        </p:nvSpPr>
        <p:spPr>
          <a:xfrm>
            <a:off x="7648373" y="4801224"/>
            <a:ext cx="737171" cy="200165"/>
          </a:xfrm>
          <a:custGeom>
            <a:avLst/>
            <a:gdLst/>
            <a:ahLst/>
            <a:cxnLst/>
            <a:rect l="l" t="t" r="r" b="b"/>
            <a:pathLst>
              <a:path w="1527816" h="414850" extrusionOk="0">
                <a:moveTo>
                  <a:pt x="1527733" y="207509"/>
                </a:moveTo>
                <a:cubicBezTo>
                  <a:pt x="1527733" y="206010"/>
                  <a:pt x="1527150" y="204678"/>
                  <a:pt x="1526318" y="203512"/>
                </a:cubicBezTo>
                <a:cubicBezTo>
                  <a:pt x="1526234" y="203429"/>
                  <a:pt x="1526318" y="203262"/>
                  <a:pt x="1526151" y="203095"/>
                </a:cubicBezTo>
                <a:lnTo>
                  <a:pt x="1362692" y="2581"/>
                </a:lnTo>
                <a:cubicBezTo>
                  <a:pt x="1361360" y="999"/>
                  <a:pt x="1359444" y="0"/>
                  <a:pt x="1357363" y="0"/>
                </a:cubicBezTo>
                <a:lnTo>
                  <a:pt x="170349" y="0"/>
                </a:lnTo>
                <a:cubicBezTo>
                  <a:pt x="168267" y="0"/>
                  <a:pt x="166519" y="916"/>
                  <a:pt x="165270" y="2332"/>
                </a:cubicBezTo>
                <a:cubicBezTo>
                  <a:pt x="165270" y="2332"/>
                  <a:pt x="165103" y="2415"/>
                  <a:pt x="165020" y="2498"/>
                </a:cubicBezTo>
                <a:lnTo>
                  <a:pt x="1561" y="203012"/>
                </a:lnTo>
                <a:cubicBezTo>
                  <a:pt x="-520" y="205594"/>
                  <a:pt x="-520" y="209257"/>
                  <a:pt x="1561" y="211756"/>
                </a:cubicBezTo>
                <a:lnTo>
                  <a:pt x="165020" y="412270"/>
                </a:lnTo>
                <a:cubicBezTo>
                  <a:pt x="165020" y="412270"/>
                  <a:pt x="165187" y="412353"/>
                  <a:pt x="165270" y="412436"/>
                </a:cubicBezTo>
                <a:cubicBezTo>
                  <a:pt x="165686" y="412936"/>
                  <a:pt x="166269" y="413269"/>
                  <a:pt x="166852" y="413685"/>
                </a:cubicBezTo>
                <a:cubicBezTo>
                  <a:pt x="167102" y="413852"/>
                  <a:pt x="167268" y="414018"/>
                  <a:pt x="167601" y="414185"/>
                </a:cubicBezTo>
                <a:cubicBezTo>
                  <a:pt x="168434" y="414601"/>
                  <a:pt x="169433" y="414851"/>
                  <a:pt x="170433" y="414851"/>
                </a:cubicBezTo>
                <a:lnTo>
                  <a:pt x="1357446" y="414851"/>
                </a:lnTo>
                <a:cubicBezTo>
                  <a:pt x="1359528" y="414851"/>
                  <a:pt x="1361526" y="413935"/>
                  <a:pt x="1362775" y="412270"/>
                </a:cubicBezTo>
                <a:lnTo>
                  <a:pt x="1526234" y="211756"/>
                </a:lnTo>
                <a:cubicBezTo>
                  <a:pt x="1526234" y="211756"/>
                  <a:pt x="1526234" y="211506"/>
                  <a:pt x="1526401" y="211339"/>
                </a:cubicBezTo>
                <a:cubicBezTo>
                  <a:pt x="1527234" y="210173"/>
                  <a:pt x="1527817" y="208841"/>
                  <a:pt x="1527817" y="207342"/>
                </a:cubicBezTo>
                <a:close/>
                <a:moveTo>
                  <a:pt x="1506249" y="200597"/>
                </a:moveTo>
                <a:lnTo>
                  <a:pt x="337139" y="200597"/>
                </a:lnTo>
                <a:lnTo>
                  <a:pt x="185005" y="13906"/>
                </a:lnTo>
                <a:lnTo>
                  <a:pt x="1354116" y="13906"/>
                </a:lnTo>
                <a:lnTo>
                  <a:pt x="1506249" y="200597"/>
                </a:lnTo>
                <a:close/>
                <a:moveTo>
                  <a:pt x="170349" y="17986"/>
                </a:moveTo>
                <a:lnTo>
                  <a:pt x="324898" y="207509"/>
                </a:lnTo>
                <a:lnTo>
                  <a:pt x="170349" y="397031"/>
                </a:lnTo>
                <a:lnTo>
                  <a:pt x="15800" y="207509"/>
                </a:lnTo>
                <a:lnTo>
                  <a:pt x="170349" y="17986"/>
                </a:lnTo>
                <a:close/>
                <a:moveTo>
                  <a:pt x="1354032" y="401111"/>
                </a:moveTo>
                <a:lnTo>
                  <a:pt x="184921" y="401111"/>
                </a:lnTo>
                <a:lnTo>
                  <a:pt x="337056" y="214420"/>
                </a:lnTo>
                <a:lnTo>
                  <a:pt x="1506166" y="214420"/>
                </a:lnTo>
                <a:lnTo>
                  <a:pt x="1354032" y="40111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Google Shape;71;p5"/>
          <p:cNvSpPr/>
          <p:nvPr/>
        </p:nvSpPr>
        <p:spPr>
          <a:xfrm>
            <a:off x="8062229" y="232629"/>
            <a:ext cx="737099" cy="737123"/>
          </a:xfrm>
          <a:custGeom>
            <a:avLst/>
            <a:gdLst/>
            <a:ahLst/>
            <a:cxnLst/>
            <a:rect l="l" t="t" r="r" b="b"/>
            <a:pathLst>
              <a:path w="1276362" h="1276403" extrusionOk="0">
                <a:moveTo>
                  <a:pt x="1226109" y="50337"/>
                </a:moveTo>
                <a:cubicBezTo>
                  <a:pt x="1158993" y="-16779"/>
                  <a:pt x="1049743" y="-16779"/>
                  <a:pt x="982544" y="50337"/>
                </a:cubicBezTo>
                <a:cubicBezTo>
                  <a:pt x="961477" y="71404"/>
                  <a:pt x="946988" y="96718"/>
                  <a:pt x="939160" y="123448"/>
                </a:cubicBezTo>
                <a:cubicBezTo>
                  <a:pt x="912347" y="131275"/>
                  <a:pt x="887117" y="145764"/>
                  <a:pt x="866049" y="166831"/>
                </a:cubicBezTo>
                <a:cubicBezTo>
                  <a:pt x="845315" y="187566"/>
                  <a:pt x="830576" y="212630"/>
                  <a:pt x="822582" y="239942"/>
                </a:cubicBezTo>
                <a:cubicBezTo>
                  <a:pt x="795769" y="247770"/>
                  <a:pt x="770539" y="262259"/>
                  <a:pt x="749471" y="283326"/>
                </a:cubicBezTo>
                <a:cubicBezTo>
                  <a:pt x="728404" y="304393"/>
                  <a:pt x="713915" y="329624"/>
                  <a:pt x="706088" y="356437"/>
                </a:cubicBezTo>
                <a:cubicBezTo>
                  <a:pt x="678692" y="364431"/>
                  <a:pt x="653628" y="379170"/>
                  <a:pt x="632893" y="399904"/>
                </a:cubicBezTo>
                <a:cubicBezTo>
                  <a:pt x="612159" y="420638"/>
                  <a:pt x="597420" y="445703"/>
                  <a:pt x="589426" y="473098"/>
                </a:cubicBezTo>
                <a:cubicBezTo>
                  <a:pt x="562697" y="480926"/>
                  <a:pt x="537466" y="495415"/>
                  <a:pt x="516315" y="516482"/>
                </a:cubicBezTo>
                <a:cubicBezTo>
                  <a:pt x="495248" y="537549"/>
                  <a:pt x="480759" y="562863"/>
                  <a:pt x="472932" y="589593"/>
                </a:cubicBezTo>
                <a:cubicBezTo>
                  <a:pt x="446119" y="597420"/>
                  <a:pt x="420888" y="611909"/>
                  <a:pt x="399821" y="632977"/>
                </a:cubicBezTo>
                <a:cubicBezTo>
                  <a:pt x="378754" y="654044"/>
                  <a:pt x="364264" y="679358"/>
                  <a:pt x="356437" y="706088"/>
                </a:cubicBezTo>
                <a:cubicBezTo>
                  <a:pt x="329624" y="713915"/>
                  <a:pt x="304393" y="728404"/>
                  <a:pt x="283326" y="749471"/>
                </a:cubicBezTo>
                <a:cubicBezTo>
                  <a:pt x="262259" y="770539"/>
                  <a:pt x="247770" y="795853"/>
                  <a:pt x="239942" y="822582"/>
                </a:cubicBezTo>
                <a:cubicBezTo>
                  <a:pt x="213129" y="830410"/>
                  <a:pt x="187899" y="844899"/>
                  <a:pt x="166831" y="865966"/>
                </a:cubicBezTo>
                <a:cubicBezTo>
                  <a:pt x="145764" y="887033"/>
                  <a:pt x="131275" y="912347"/>
                  <a:pt x="123448" y="939077"/>
                </a:cubicBezTo>
                <a:cubicBezTo>
                  <a:pt x="96635" y="946905"/>
                  <a:pt x="71404" y="961393"/>
                  <a:pt x="50337" y="982461"/>
                </a:cubicBezTo>
                <a:cubicBezTo>
                  <a:pt x="-16779" y="1049576"/>
                  <a:pt x="-16779" y="1158827"/>
                  <a:pt x="50337" y="1226025"/>
                </a:cubicBezTo>
                <a:cubicBezTo>
                  <a:pt x="83894" y="1259583"/>
                  <a:pt x="128027" y="1276404"/>
                  <a:pt x="172077" y="1276404"/>
                </a:cubicBezTo>
                <a:cubicBezTo>
                  <a:pt x="216127" y="1276404"/>
                  <a:pt x="260260" y="1259583"/>
                  <a:pt x="293818" y="1226025"/>
                </a:cubicBezTo>
                <a:cubicBezTo>
                  <a:pt x="314885" y="1204958"/>
                  <a:pt x="329374" y="1179644"/>
                  <a:pt x="337202" y="1152914"/>
                </a:cubicBezTo>
                <a:cubicBezTo>
                  <a:pt x="364015" y="1145087"/>
                  <a:pt x="389245" y="1130598"/>
                  <a:pt x="410313" y="1109531"/>
                </a:cubicBezTo>
                <a:cubicBezTo>
                  <a:pt x="431380" y="1088464"/>
                  <a:pt x="445869" y="1063149"/>
                  <a:pt x="453696" y="1036420"/>
                </a:cubicBezTo>
                <a:cubicBezTo>
                  <a:pt x="480509" y="1028592"/>
                  <a:pt x="505740" y="1014103"/>
                  <a:pt x="526808" y="993036"/>
                </a:cubicBezTo>
                <a:cubicBezTo>
                  <a:pt x="547875" y="971969"/>
                  <a:pt x="562364" y="946655"/>
                  <a:pt x="570191" y="919925"/>
                </a:cubicBezTo>
                <a:cubicBezTo>
                  <a:pt x="597004" y="912098"/>
                  <a:pt x="622235" y="897609"/>
                  <a:pt x="643302" y="876541"/>
                </a:cubicBezTo>
                <a:cubicBezTo>
                  <a:pt x="664369" y="855474"/>
                  <a:pt x="678858" y="830243"/>
                  <a:pt x="686686" y="803430"/>
                </a:cubicBezTo>
                <a:cubicBezTo>
                  <a:pt x="714082" y="795436"/>
                  <a:pt x="739146" y="780698"/>
                  <a:pt x="759880" y="759963"/>
                </a:cubicBezTo>
                <a:cubicBezTo>
                  <a:pt x="780947" y="738896"/>
                  <a:pt x="795353" y="713665"/>
                  <a:pt x="803264" y="686936"/>
                </a:cubicBezTo>
                <a:cubicBezTo>
                  <a:pt x="830660" y="678942"/>
                  <a:pt x="855724" y="664203"/>
                  <a:pt x="876458" y="643469"/>
                </a:cubicBezTo>
                <a:cubicBezTo>
                  <a:pt x="897192" y="622734"/>
                  <a:pt x="912014" y="597087"/>
                  <a:pt x="919842" y="570358"/>
                </a:cubicBezTo>
                <a:cubicBezTo>
                  <a:pt x="946655" y="562530"/>
                  <a:pt x="971885" y="548041"/>
                  <a:pt x="992953" y="526974"/>
                </a:cubicBezTo>
                <a:cubicBezTo>
                  <a:pt x="1013687" y="506240"/>
                  <a:pt x="1028426" y="481176"/>
                  <a:pt x="1036420" y="453780"/>
                </a:cubicBezTo>
                <a:cubicBezTo>
                  <a:pt x="1063149" y="445952"/>
                  <a:pt x="1088380" y="431463"/>
                  <a:pt x="1109531" y="410396"/>
                </a:cubicBezTo>
                <a:cubicBezTo>
                  <a:pt x="1130681" y="389329"/>
                  <a:pt x="1145087" y="364015"/>
                  <a:pt x="1152915" y="337285"/>
                </a:cubicBezTo>
                <a:cubicBezTo>
                  <a:pt x="1179727" y="329458"/>
                  <a:pt x="1204958" y="314969"/>
                  <a:pt x="1226026" y="293901"/>
                </a:cubicBezTo>
                <a:cubicBezTo>
                  <a:pt x="1293141" y="226786"/>
                  <a:pt x="1293141" y="117536"/>
                  <a:pt x="1226026" y="50420"/>
                </a:cubicBezTo>
                <a:close/>
                <a:moveTo>
                  <a:pt x="876541" y="177323"/>
                </a:moveTo>
                <a:cubicBezTo>
                  <a:pt x="893612" y="160253"/>
                  <a:pt x="913763" y="148096"/>
                  <a:pt x="935163" y="140518"/>
                </a:cubicBezTo>
                <a:cubicBezTo>
                  <a:pt x="928086" y="178572"/>
                  <a:pt x="933914" y="218542"/>
                  <a:pt x="952567" y="253349"/>
                </a:cubicBezTo>
                <a:cubicBezTo>
                  <a:pt x="917677" y="234696"/>
                  <a:pt x="877707" y="228868"/>
                  <a:pt x="839653" y="235945"/>
                </a:cubicBezTo>
                <a:cubicBezTo>
                  <a:pt x="847397" y="214212"/>
                  <a:pt x="859721" y="194144"/>
                  <a:pt x="876541" y="177323"/>
                </a:cubicBezTo>
                <a:close/>
                <a:moveTo>
                  <a:pt x="1140674" y="324961"/>
                </a:moveTo>
                <a:cubicBezTo>
                  <a:pt x="1089296" y="337119"/>
                  <a:pt x="1033006" y="323379"/>
                  <a:pt x="993036" y="283326"/>
                </a:cubicBezTo>
                <a:cubicBezTo>
                  <a:pt x="953067" y="243273"/>
                  <a:pt x="939327" y="187066"/>
                  <a:pt x="951401" y="135688"/>
                </a:cubicBezTo>
                <a:cubicBezTo>
                  <a:pt x="963392" y="132857"/>
                  <a:pt x="975549" y="131275"/>
                  <a:pt x="987790" y="131275"/>
                </a:cubicBezTo>
                <a:cubicBezTo>
                  <a:pt x="1028093" y="131275"/>
                  <a:pt x="1068395" y="146597"/>
                  <a:pt x="1099039" y="177323"/>
                </a:cubicBezTo>
                <a:cubicBezTo>
                  <a:pt x="1139008" y="217293"/>
                  <a:pt x="1152748" y="273583"/>
                  <a:pt x="1140674" y="324961"/>
                </a:cubicBezTo>
                <a:close/>
                <a:moveTo>
                  <a:pt x="1024262" y="441456"/>
                </a:moveTo>
                <a:cubicBezTo>
                  <a:pt x="972885" y="453613"/>
                  <a:pt x="916511" y="439874"/>
                  <a:pt x="876541" y="399904"/>
                </a:cubicBezTo>
                <a:cubicBezTo>
                  <a:pt x="846814" y="370177"/>
                  <a:pt x="830410" y="330623"/>
                  <a:pt x="830410" y="288655"/>
                </a:cubicBezTo>
                <a:cubicBezTo>
                  <a:pt x="830410" y="276248"/>
                  <a:pt x="831992" y="264091"/>
                  <a:pt x="834823" y="252266"/>
                </a:cubicBezTo>
                <a:cubicBezTo>
                  <a:pt x="846814" y="249435"/>
                  <a:pt x="859055" y="247853"/>
                  <a:pt x="871295" y="247853"/>
                </a:cubicBezTo>
                <a:cubicBezTo>
                  <a:pt x="911598" y="247853"/>
                  <a:pt x="951901" y="263175"/>
                  <a:pt x="982544" y="293901"/>
                </a:cubicBezTo>
                <a:cubicBezTo>
                  <a:pt x="1012271" y="323629"/>
                  <a:pt x="1028676" y="363182"/>
                  <a:pt x="1028676" y="405150"/>
                </a:cubicBezTo>
                <a:cubicBezTo>
                  <a:pt x="1028676" y="417557"/>
                  <a:pt x="1027093" y="429715"/>
                  <a:pt x="1024346" y="441456"/>
                </a:cubicBezTo>
                <a:close/>
                <a:moveTo>
                  <a:pt x="907601" y="558034"/>
                </a:moveTo>
                <a:cubicBezTo>
                  <a:pt x="856224" y="570191"/>
                  <a:pt x="799933" y="556368"/>
                  <a:pt x="759963" y="516399"/>
                </a:cubicBezTo>
                <a:cubicBezTo>
                  <a:pt x="719911" y="476429"/>
                  <a:pt x="706171" y="420055"/>
                  <a:pt x="718412" y="368678"/>
                </a:cubicBezTo>
                <a:cubicBezTo>
                  <a:pt x="730236" y="365930"/>
                  <a:pt x="742310" y="364348"/>
                  <a:pt x="754717" y="364348"/>
                </a:cubicBezTo>
                <a:cubicBezTo>
                  <a:pt x="796769" y="364348"/>
                  <a:pt x="836239" y="380752"/>
                  <a:pt x="865966" y="410396"/>
                </a:cubicBezTo>
                <a:cubicBezTo>
                  <a:pt x="905936" y="450366"/>
                  <a:pt x="919675" y="506656"/>
                  <a:pt x="907601" y="558034"/>
                </a:cubicBezTo>
                <a:close/>
                <a:moveTo>
                  <a:pt x="791023" y="674695"/>
                </a:moveTo>
                <a:cubicBezTo>
                  <a:pt x="779199" y="677443"/>
                  <a:pt x="767125" y="679025"/>
                  <a:pt x="754717" y="679025"/>
                </a:cubicBezTo>
                <a:cubicBezTo>
                  <a:pt x="712666" y="679025"/>
                  <a:pt x="673196" y="662621"/>
                  <a:pt x="643469" y="632977"/>
                </a:cubicBezTo>
                <a:cubicBezTo>
                  <a:pt x="613741" y="603249"/>
                  <a:pt x="597337" y="563696"/>
                  <a:pt x="597337" y="521728"/>
                </a:cubicBezTo>
                <a:cubicBezTo>
                  <a:pt x="597337" y="509321"/>
                  <a:pt x="598919" y="497163"/>
                  <a:pt x="601667" y="485422"/>
                </a:cubicBezTo>
                <a:cubicBezTo>
                  <a:pt x="613658" y="482591"/>
                  <a:pt x="625899" y="481009"/>
                  <a:pt x="638139" y="481009"/>
                </a:cubicBezTo>
                <a:cubicBezTo>
                  <a:pt x="678442" y="481009"/>
                  <a:pt x="718745" y="496331"/>
                  <a:pt x="749388" y="527057"/>
                </a:cubicBezTo>
                <a:cubicBezTo>
                  <a:pt x="789441" y="567110"/>
                  <a:pt x="803181" y="623401"/>
                  <a:pt x="790940" y="674778"/>
                </a:cubicBezTo>
                <a:close/>
                <a:moveTo>
                  <a:pt x="674528" y="791190"/>
                </a:moveTo>
                <a:cubicBezTo>
                  <a:pt x="662704" y="793938"/>
                  <a:pt x="650630" y="795520"/>
                  <a:pt x="638223" y="795520"/>
                </a:cubicBezTo>
                <a:cubicBezTo>
                  <a:pt x="596171" y="795520"/>
                  <a:pt x="556701" y="779115"/>
                  <a:pt x="526974" y="749388"/>
                </a:cubicBezTo>
                <a:cubicBezTo>
                  <a:pt x="487004" y="709419"/>
                  <a:pt x="473265" y="653128"/>
                  <a:pt x="485339" y="601750"/>
                </a:cubicBezTo>
                <a:cubicBezTo>
                  <a:pt x="497330" y="598919"/>
                  <a:pt x="509487" y="597337"/>
                  <a:pt x="521728" y="597337"/>
                </a:cubicBezTo>
                <a:cubicBezTo>
                  <a:pt x="562031" y="597337"/>
                  <a:pt x="602333" y="612659"/>
                  <a:pt x="632977" y="643385"/>
                </a:cubicBezTo>
                <a:cubicBezTo>
                  <a:pt x="672946" y="683438"/>
                  <a:pt x="686686" y="739729"/>
                  <a:pt x="674528" y="791106"/>
                </a:cubicBezTo>
                <a:close/>
                <a:moveTo>
                  <a:pt x="558034" y="907601"/>
                </a:moveTo>
                <a:cubicBezTo>
                  <a:pt x="506656" y="919758"/>
                  <a:pt x="450365" y="905936"/>
                  <a:pt x="410396" y="865966"/>
                </a:cubicBezTo>
                <a:cubicBezTo>
                  <a:pt x="370427" y="825997"/>
                  <a:pt x="356687" y="769706"/>
                  <a:pt x="368761" y="718328"/>
                </a:cubicBezTo>
                <a:cubicBezTo>
                  <a:pt x="380752" y="715497"/>
                  <a:pt x="392909" y="713915"/>
                  <a:pt x="405150" y="713915"/>
                </a:cubicBezTo>
                <a:cubicBezTo>
                  <a:pt x="445453" y="713915"/>
                  <a:pt x="485755" y="729237"/>
                  <a:pt x="516399" y="759963"/>
                </a:cubicBezTo>
                <a:cubicBezTo>
                  <a:pt x="556368" y="799933"/>
                  <a:pt x="570108" y="856224"/>
                  <a:pt x="558034" y="907601"/>
                </a:cubicBezTo>
                <a:close/>
                <a:moveTo>
                  <a:pt x="441539" y="1024096"/>
                </a:moveTo>
                <a:cubicBezTo>
                  <a:pt x="390161" y="1036253"/>
                  <a:pt x="333871" y="1022514"/>
                  <a:pt x="293901" y="982461"/>
                </a:cubicBezTo>
                <a:cubicBezTo>
                  <a:pt x="253932" y="942491"/>
                  <a:pt x="240192" y="886201"/>
                  <a:pt x="252266" y="834823"/>
                </a:cubicBezTo>
                <a:cubicBezTo>
                  <a:pt x="264257" y="831992"/>
                  <a:pt x="276415" y="830410"/>
                  <a:pt x="288655" y="830410"/>
                </a:cubicBezTo>
                <a:cubicBezTo>
                  <a:pt x="328958" y="830410"/>
                  <a:pt x="369261" y="845731"/>
                  <a:pt x="399904" y="876458"/>
                </a:cubicBezTo>
                <a:cubicBezTo>
                  <a:pt x="439874" y="916428"/>
                  <a:pt x="453613" y="972718"/>
                  <a:pt x="441539" y="1024096"/>
                </a:cubicBezTo>
                <a:close/>
                <a:moveTo>
                  <a:pt x="325044" y="1140590"/>
                </a:moveTo>
                <a:cubicBezTo>
                  <a:pt x="273667" y="1152748"/>
                  <a:pt x="217376" y="1138925"/>
                  <a:pt x="177407" y="1098956"/>
                </a:cubicBezTo>
                <a:cubicBezTo>
                  <a:pt x="137437" y="1058986"/>
                  <a:pt x="123698" y="1002695"/>
                  <a:pt x="135772" y="951318"/>
                </a:cubicBezTo>
                <a:cubicBezTo>
                  <a:pt x="147762" y="948487"/>
                  <a:pt x="159920" y="946905"/>
                  <a:pt x="172161" y="946905"/>
                </a:cubicBezTo>
                <a:cubicBezTo>
                  <a:pt x="212463" y="946905"/>
                  <a:pt x="252766" y="962226"/>
                  <a:pt x="283409" y="992953"/>
                </a:cubicBezTo>
                <a:cubicBezTo>
                  <a:pt x="323379" y="1032922"/>
                  <a:pt x="337119" y="1089213"/>
                  <a:pt x="325044" y="1140590"/>
                </a:cubicBezTo>
                <a:close/>
                <a:moveTo>
                  <a:pt x="759963" y="293818"/>
                </a:moveTo>
                <a:cubicBezTo>
                  <a:pt x="777034" y="276748"/>
                  <a:pt x="797185" y="264590"/>
                  <a:pt x="818502" y="257013"/>
                </a:cubicBezTo>
                <a:cubicBezTo>
                  <a:pt x="816587" y="267338"/>
                  <a:pt x="815504" y="277830"/>
                  <a:pt x="815504" y="288572"/>
                </a:cubicBezTo>
                <a:cubicBezTo>
                  <a:pt x="815504" y="317300"/>
                  <a:pt x="822499" y="344946"/>
                  <a:pt x="835656" y="369511"/>
                </a:cubicBezTo>
                <a:cubicBezTo>
                  <a:pt x="811008" y="356354"/>
                  <a:pt x="783362" y="349359"/>
                  <a:pt x="754634" y="349359"/>
                </a:cubicBezTo>
                <a:cubicBezTo>
                  <a:pt x="743892" y="349359"/>
                  <a:pt x="733400" y="350442"/>
                  <a:pt x="723075" y="352357"/>
                </a:cubicBezTo>
                <a:cubicBezTo>
                  <a:pt x="730652" y="330957"/>
                  <a:pt x="742810" y="310888"/>
                  <a:pt x="759880" y="293818"/>
                </a:cubicBezTo>
                <a:close/>
                <a:moveTo>
                  <a:pt x="643469" y="410313"/>
                </a:moveTo>
                <a:cubicBezTo>
                  <a:pt x="660289" y="393492"/>
                  <a:pt x="680357" y="381085"/>
                  <a:pt x="702091" y="373424"/>
                </a:cubicBezTo>
                <a:cubicBezTo>
                  <a:pt x="695013" y="411479"/>
                  <a:pt x="700842" y="451448"/>
                  <a:pt x="719494" y="486338"/>
                </a:cubicBezTo>
                <a:cubicBezTo>
                  <a:pt x="684604" y="467686"/>
                  <a:pt x="644634" y="461857"/>
                  <a:pt x="606497" y="468935"/>
                </a:cubicBezTo>
                <a:cubicBezTo>
                  <a:pt x="614241" y="447118"/>
                  <a:pt x="626565" y="427133"/>
                  <a:pt x="643385" y="410313"/>
                </a:cubicBezTo>
                <a:close/>
                <a:moveTo>
                  <a:pt x="526974" y="526808"/>
                </a:moveTo>
                <a:cubicBezTo>
                  <a:pt x="544044" y="509737"/>
                  <a:pt x="564196" y="497580"/>
                  <a:pt x="585513" y="490002"/>
                </a:cubicBezTo>
                <a:cubicBezTo>
                  <a:pt x="583597" y="500328"/>
                  <a:pt x="582515" y="510820"/>
                  <a:pt x="582515" y="521562"/>
                </a:cubicBezTo>
                <a:cubicBezTo>
                  <a:pt x="582515" y="550373"/>
                  <a:pt x="589510" y="578019"/>
                  <a:pt x="602750" y="602750"/>
                </a:cubicBezTo>
                <a:cubicBezTo>
                  <a:pt x="567943" y="584181"/>
                  <a:pt x="528057" y="578435"/>
                  <a:pt x="490085" y="585430"/>
                </a:cubicBezTo>
                <a:cubicBezTo>
                  <a:pt x="497663" y="564029"/>
                  <a:pt x="509820" y="543878"/>
                  <a:pt x="526891" y="526808"/>
                </a:cubicBezTo>
                <a:close/>
                <a:moveTo>
                  <a:pt x="410479" y="643302"/>
                </a:moveTo>
                <a:cubicBezTo>
                  <a:pt x="427550" y="626232"/>
                  <a:pt x="447701" y="614074"/>
                  <a:pt x="469101" y="606497"/>
                </a:cubicBezTo>
                <a:cubicBezTo>
                  <a:pt x="462023" y="644551"/>
                  <a:pt x="467852" y="684521"/>
                  <a:pt x="486505" y="719328"/>
                </a:cubicBezTo>
                <a:cubicBezTo>
                  <a:pt x="451615" y="700675"/>
                  <a:pt x="411728" y="694846"/>
                  <a:pt x="373674" y="701924"/>
                </a:cubicBezTo>
                <a:cubicBezTo>
                  <a:pt x="381252" y="680524"/>
                  <a:pt x="393409" y="660373"/>
                  <a:pt x="410479" y="643302"/>
                </a:cubicBezTo>
                <a:close/>
                <a:moveTo>
                  <a:pt x="293984" y="759797"/>
                </a:moveTo>
                <a:cubicBezTo>
                  <a:pt x="311055" y="742727"/>
                  <a:pt x="331206" y="730569"/>
                  <a:pt x="352607" y="722992"/>
                </a:cubicBezTo>
                <a:cubicBezTo>
                  <a:pt x="345529" y="761046"/>
                  <a:pt x="351358" y="801016"/>
                  <a:pt x="370010" y="835822"/>
                </a:cubicBezTo>
                <a:cubicBezTo>
                  <a:pt x="335120" y="817170"/>
                  <a:pt x="295234" y="811341"/>
                  <a:pt x="257179" y="818419"/>
                </a:cubicBezTo>
                <a:cubicBezTo>
                  <a:pt x="264757" y="797019"/>
                  <a:pt x="276914" y="776867"/>
                  <a:pt x="293984" y="759797"/>
                </a:cubicBezTo>
                <a:close/>
                <a:moveTo>
                  <a:pt x="177490" y="876292"/>
                </a:moveTo>
                <a:cubicBezTo>
                  <a:pt x="194560" y="859221"/>
                  <a:pt x="214712" y="847064"/>
                  <a:pt x="236112" y="839486"/>
                </a:cubicBezTo>
                <a:cubicBezTo>
                  <a:pt x="229034" y="877541"/>
                  <a:pt x="234863" y="917510"/>
                  <a:pt x="253515" y="952317"/>
                </a:cubicBezTo>
                <a:cubicBezTo>
                  <a:pt x="218625" y="933665"/>
                  <a:pt x="178739" y="927836"/>
                  <a:pt x="140685" y="934914"/>
                </a:cubicBezTo>
                <a:cubicBezTo>
                  <a:pt x="148262" y="913513"/>
                  <a:pt x="160420" y="893362"/>
                  <a:pt x="177490" y="876292"/>
                </a:cubicBezTo>
                <a:close/>
                <a:moveTo>
                  <a:pt x="283493" y="1215367"/>
                </a:moveTo>
                <a:cubicBezTo>
                  <a:pt x="222123" y="1276737"/>
                  <a:pt x="122282" y="1276737"/>
                  <a:pt x="60912" y="1215367"/>
                </a:cubicBezTo>
                <a:cubicBezTo>
                  <a:pt x="-458" y="1153997"/>
                  <a:pt x="-458" y="1054156"/>
                  <a:pt x="60912" y="992786"/>
                </a:cubicBezTo>
                <a:cubicBezTo>
                  <a:pt x="77982" y="975716"/>
                  <a:pt x="98134" y="963559"/>
                  <a:pt x="119534" y="955981"/>
                </a:cubicBezTo>
                <a:cubicBezTo>
                  <a:pt x="109542" y="1009940"/>
                  <a:pt x="125280" y="1067729"/>
                  <a:pt x="166915" y="1109281"/>
                </a:cubicBezTo>
                <a:cubicBezTo>
                  <a:pt x="200472" y="1142839"/>
                  <a:pt x="244605" y="1159659"/>
                  <a:pt x="288655" y="1159659"/>
                </a:cubicBezTo>
                <a:cubicBezTo>
                  <a:pt x="299231" y="1159659"/>
                  <a:pt x="309806" y="1158660"/>
                  <a:pt x="320215" y="1156745"/>
                </a:cubicBezTo>
                <a:cubicBezTo>
                  <a:pt x="312637" y="1178145"/>
                  <a:pt x="300480" y="1198297"/>
                  <a:pt x="283409" y="1215367"/>
                </a:cubicBezTo>
                <a:close/>
                <a:moveTo>
                  <a:pt x="399987" y="1098872"/>
                </a:moveTo>
                <a:cubicBezTo>
                  <a:pt x="382917" y="1115943"/>
                  <a:pt x="362766" y="1128100"/>
                  <a:pt x="341365" y="1135678"/>
                </a:cubicBezTo>
                <a:cubicBezTo>
                  <a:pt x="348443" y="1097623"/>
                  <a:pt x="342614" y="1057654"/>
                  <a:pt x="323962" y="1022847"/>
                </a:cubicBezTo>
                <a:cubicBezTo>
                  <a:pt x="349276" y="1036420"/>
                  <a:pt x="377254" y="1043248"/>
                  <a:pt x="405233" y="1043248"/>
                </a:cubicBezTo>
                <a:cubicBezTo>
                  <a:pt x="415808" y="1043248"/>
                  <a:pt x="426384" y="1042249"/>
                  <a:pt x="436793" y="1040333"/>
                </a:cubicBezTo>
                <a:cubicBezTo>
                  <a:pt x="429215" y="1061734"/>
                  <a:pt x="417057" y="1081885"/>
                  <a:pt x="399987" y="1098956"/>
                </a:cubicBezTo>
                <a:close/>
                <a:moveTo>
                  <a:pt x="516482" y="982378"/>
                </a:moveTo>
                <a:cubicBezTo>
                  <a:pt x="499412" y="999448"/>
                  <a:pt x="479260" y="1011605"/>
                  <a:pt x="457860" y="1019183"/>
                </a:cubicBezTo>
                <a:cubicBezTo>
                  <a:pt x="464938" y="981129"/>
                  <a:pt x="459109" y="941159"/>
                  <a:pt x="440457" y="906352"/>
                </a:cubicBezTo>
                <a:cubicBezTo>
                  <a:pt x="465770" y="919925"/>
                  <a:pt x="493749" y="926753"/>
                  <a:pt x="521728" y="926753"/>
                </a:cubicBezTo>
                <a:cubicBezTo>
                  <a:pt x="532303" y="926753"/>
                  <a:pt x="542879" y="925754"/>
                  <a:pt x="553287" y="923756"/>
                </a:cubicBezTo>
                <a:cubicBezTo>
                  <a:pt x="545710" y="945156"/>
                  <a:pt x="533552" y="965307"/>
                  <a:pt x="516482" y="982378"/>
                </a:cubicBezTo>
                <a:close/>
                <a:moveTo>
                  <a:pt x="632977" y="865883"/>
                </a:moveTo>
                <a:cubicBezTo>
                  <a:pt x="615906" y="882953"/>
                  <a:pt x="595755" y="895111"/>
                  <a:pt x="574355" y="902688"/>
                </a:cubicBezTo>
                <a:cubicBezTo>
                  <a:pt x="581349" y="864717"/>
                  <a:pt x="575604" y="824831"/>
                  <a:pt x="557035" y="790024"/>
                </a:cubicBezTo>
                <a:cubicBezTo>
                  <a:pt x="581682" y="803264"/>
                  <a:pt x="609411" y="810258"/>
                  <a:pt x="638223" y="810258"/>
                </a:cubicBezTo>
                <a:cubicBezTo>
                  <a:pt x="648964" y="810258"/>
                  <a:pt x="659457" y="809176"/>
                  <a:pt x="669782" y="807261"/>
                </a:cubicBezTo>
                <a:cubicBezTo>
                  <a:pt x="662204" y="828661"/>
                  <a:pt x="650047" y="848729"/>
                  <a:pt x="632977" y="865800"/>
                </a:cubicBezTo>
                <a:close/>
                <a:moveTo>
                  <a:pt x="749471" y="749388"/>
                </a:moveTo>
                <a:cubicBezTo>
                  <a:pt x="732651" y="766209"/>
                  <a:pt x="712583" y="778616"/>
                  <a:pt x="690849" y="786360"/>
                </a:cubicBezTo>
                <a:cubicBezTo>
                  <a:pt x="697927" y="748389"/>
                  <a:pt x="692182" y="708419"/>
                  <a:pt x="673613" y="673612"/>
                </a:cubicBezTo>
                <a:cubicBezTo>
                  <a:pt x="698260" y="686852"/>
                  <a:pt x="725989" y="693847"/>
                  <a:pt x="754801" y="693847"/>
                </a:cubicBezTo>
                <a:cubicBezTo>
                  <a:pt x="765542" y="693847"/>
                  <a:pt x="776034" y="692765"/>
                  <a:pt x="786360" y="690849"/>
                </a:cubicBezTo>
                <a:cubicBezTo>
                  <a:pt x="778782" y="712250"/>
                  <a:pt x="766625" y="732318"/>
                  <a:pt x="749555" y="749388"/>
                </a:cubicBezTo>
                <a:close/>
                <a:moveTo>
                  <a:pt x="865966" y="632893"/>
                </a:moveTo>
                <a:cubicBezTo>
                  <a:pt x="849146" y="649714"/>
                  <a:pt x="829077" y="662121"/>
                  <a:pt x="807344" y="669782"/>
                </a:cubicBezTo>
                <a:cubicBezTo>
                  <a:pt x="814422" y="631728"/>
                  <a:pt x="808593" y="591758"/>
                  <a:pt x="789941" y="556785"/>
                </a:cubicBezTo>
                <a:cubicBezTo>
                  <a:pt x="815255" y="570358"/>
                  <a:pt x="843233" y="577186"/>
                  <a:pt x="871212" y="577186"/>
                </a:cubicBezTo>
                <a:cubicBezTo>
                  <a:pt x="881787" y="577186"/>
                  <a:pt x="892363" y="576187"/>
                  <a:pt x="902771" y="574188"/>
                </a:cubicBezTo>
                <a:cubicBezTo>
                  <a:pt x="895194" y="595589"/>
                  <a:pt x="883036" y="615740"/>
                  <a:pt x="865966" y="632810"/>
                </a:cubicBezTo>
                <a:close/>
                <a:moveTo>
                  <a:pt x="982461" y="516399"/>
                </a:moveTo>
                <a:cubicBezTo>
                  <a:pt x="965390" y="533469"/>
                  <a:pt x="945239" y="545627"/>
                  <a:pt x="923839" y="553204"/>
                </a:cubicBezTo>
                <a:cubicBezTo>
                  <a:pt x="930917" y="515150"/>
                  <a:pt x="925088" y="475180"/>
                  <a:pt x="906435" y="440373"/>
                </a:cubicBezTo>
                <a:cubicBezTo>
                  <a:pt x="931749" y="453946"/>
                  <a:pt x="959728" y="460774"/>
                  <a:pt x="987707" y="460774"/>
                </a:cubicBezTo>
                <a:cubicBezTo>
                  <a:pt x="998282" y="460774"/>
                  <a:pt x="1008941" y="459775"/>
                  <a:pt x="1019349" y="457777"/>
                </a:cubicBezTo>
                <a:cubicBezTo>
                  <a:pt x="1011605" y="479593"/>
                  <a:pt x="999281" y="499578"/>
                  <a:pt x="982461" y="516399"/>
                </a:cubicBezTo>
                <a:close/>
                <a:moveTo>
                  <a:pt x="1098955" y="399904"/>
                </a:moveTo>
                <a:cubicBezTo>
                  <a:pt x="1081885" y="416974"/>
                  <a:pt x="1061817" y="429132"/>
                  <a:pt x="1040417" y="436709"/>
                </a:cubicBezTo>
                <a:cubicBezTo>
                  <a:pt x="1042332" y="426384"/>
                  <a:pt x="1043414" y="415892"/>
                  <a:pt x="1043414" y="405150"/>
                </a:cubicBezTo>
                <a:cubicBezTo>
                  <a:pt x="1043414" y="376339"/>
                  <a:pt x="1036420" y="348693"/>
                  <a:pt x="1023180" y="323962"/>
                </a:cubicBezTo>
                <a:cubicBezTo>
                  <a:pt x="1048411" y="337452"/>
                  <a:pt x="1076306" y="344196"/>
                  <a:pt x="1104285" y="344196"/>
                </a:cubicBezTo>
                <a:cubicBezTo>
                  <a:pt x="1114860" y="344196"/>
                  <a:pt x="1125435" y="343197"/>
                  <a:pt x="1135844" y="341282"/>
                </a:cubicBezTo>
                <a:cubicBezTo>
                  <a:pt x="1128266" y="362682"/>
                  <a:pt x="1116109" y="382834"/>
                  <a:pt x="1099039" y="399904"/>
                </a:cubicBezTo>
                <a:close/>
                <a:moveTo>
                  <a:pt x="1156828" y="320215"/>
                </a:moveTo>
                <a:cubicBezTo>
                  <a:pt x="1166820" y="266256"/>
                  <a:pt x="1151083" y="208466"/>
                  <a:pt x="1109448" y="166915"/>
                </a:cubicBezTo>
                <a:cubicBezTo>
                  <a:pt x="1067813" y="125363"/>
                  <a:pt x="1010023" y="109542"/>
                  <a:pt x="956064" y="119534"/>
                </a:cubicBezTo>
                <a:cubicBezTo>
                  <a:pt x="963642" y="98134"/>
                  <a:pt x="975799" y="77982"/>
                  <a:pt x="992870" y="60912"/>
                </a:cubicBezTo>
                <a:cubicBezTo>
                  <a:pt x="1023596" y="30269"/>
                  <a:pt x="1063816" y="14864"/>
                  <a:pt x="1104118" y="14864"/>
                </a:cubicBezTo>
                <a:cubicBezTo>
                  <a:pt x="1144421" y="14864"/>
                  <a:pt x="1184723" y="30185"/>
                  <a:pt x="1215367" y="60912"/>
                </a:cubicBezTo>
                <a:cubicBezTo>
                  <a:pt x="1276737" y="122282"/>
                  <a:pt x="1276737" y="222123"/>
                  <a:pt x="1215367" y="283493"/>
                </a:cubicBezTo>
                <a:cubicBezTo>
                  <a:pt x="1198297" y="300563"/>
                  <a:pt x="1178145" y="312720"/>
                  <a:pt x="1156745" y="320298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2" name="Google Shape;72;p5"/>
          <p:cNvGrpSpPr/>
          <p:nvPr/>
        </p:nvGrpSpPr>
        <p:grpSpPr>
          <a:xfrm rot="5400000" flipH="1">
            <a:off x="3370346" y="4465614"/>
            <a:ext cx="260411" cy="811156"/>
            <a:chOff x="2790331" y="3433650"/>
            <a:chExt cx="584275" cy="1819960"/>
          </a:xfrm>
        </p:grpSpPr>
        <p:grpSp>
          <p:nvGrpSpPr>
            <p:cNvPr id="73" name="Google Shape;73;p5"/>
            <p:cNvGrpSpPr/>
            <p:nvPr/>
          </p:nvGrpSpPr>
          <p:grpSpPr>
            <a:xfrm>
              <a:off x="3271749" y="3433650"/>
              <a:ext cx="102857" cy="1819960"/>
              <a:chOff x="3271749" y="3433650"/>
              <a:chExt cx="102857" cy="1819960"/>
            </a:xfrm>
          </p:grpSpPr>
          <p:sp>
            <p:nvSpPr>
              <p:cNvPr id="74" name="Google Shape;74;p5"/>
              <p:cNvSpPr/>
              <p:nvPr/>
            </p:nvSpPr>
            <p:spPr>
              <a:xfrm rot="-1359176">
                <a:off x="3283849" y="3445750"/>
                <a:ext cx="78576" cy="7857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78607" y="39303"/>
                    </a:moveTo>
                    <a:cubicBezTo>
                      <a:pt x="78607" y="61010"/>
                      <a:pt x="61010" y="78607"/>
                      <a:pt x="39303" y="78607"/>
                    </a:cubicBezTo>
                    <a:cubicBezTo>
                      <a:pt x="17597" y="78607"/>
                      <a:pt x="0" y="61010"/>
                      <a:pt x="0" y="39303"/>
                    </a:cubicBezTo>
                    <a:cubicBezTo>
                      <a:pt x="0" y="17597"/>
                      <a:pt x="17597" y="0"/>
                      <a:pt x="39303" y="0"/>
                    </a:cubicBezTo>
                    <a:cubicBezTo>
                      <a:pt x="61010" y="0"/>
                      <a:pt x="78607" y="17597"/>
                      <a:pt x="78607" y="3930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" name="Google Shape;75;p5"/>
              <p:cNvSpPr/>
              <p:nvPr/>
            </p:nvSpPr>
            <p:spPr>
              <a:xfrm rot="-1359176">
                <a:off x="3283919" y="3733954"/>
                <a:ext cx="78576" cy="7857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78607" y="39303"/>
                    </a:moveTo>
                    <a:cubicBezTo>
                      <a:pt x="78607" y="61010"/>
                      <a:pt x="61010" y="78607"/>
                      <a:pt x="39303" y="78607"/>
                    </a:cubicBezTo>
                    <a:cubicBezTo>
                      <a:pt x="17597" y="78607"/>
                      <a:pt x="0" y="61010"/>
                      <a:pt x="0" y="39303"/>
                    </a:cubicBezTo>
                    <a:cubicBezTo>
                      <a:pt x="0" y="17597"/>
                      <a:pt x="17597" y="0"/>
                      <a:pt x="39303" y="0"/>
                    </a:cubicBezTo>
                    <a:cubicBezTo>
                      <a:pt x="61010" y="0"/>
                      <a:pt x="78607" y="17597"/>
                      <a:pt x="78607" y="3930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" name="Google Shape;76;p5"/>
              <p:cNvSpPr/>
              <p:nvPr/>
            </p:nvSpPr>
            <p:spPr>
              <a:xfrm rot="-1359176">
                <a:off x="3283873" y="4022080"/>
                <a:ext cx="78576" cy="7857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78607" y="39303"/>
                    </a:moveTo>
                    <a:cubicBezTo>
                      <a:pt x="78607" y="61010"/>
                      <a:pt x="61010" y="78607"/>
                      <a:pt x="39303" y="78607"/>
                    </a:cubicBezTo>
                    <a:cubicBezTo>
                      <a:pt x="17597" y="78607"/>
                      <a:pt x="0" y="61010"/>
                      <a:pt x="0" y="39303"/>
                    </a:cubicBezTo>
                    <a:cubicBezTo>
                      <a:pt x="0" y="17597"/>
                      <a:pt x="17597" y="0"/>
                      <a:pt x="39303" y="0"/>
                    </a:cubicBezTo>
                    <a:cubicBezTo>
                      <a:pt x="61010" y="0"/>
                      <a:pt x="78607" y="17597"/>
                      <a:pt x="78607" y="3930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" name="Google Shape;77;p5"/>
              <p:cNvSpPr/>
              <p:nvPr/>
            </p:nvSpPr>
            <p:spPr>
              <a:xfrm rot="-1359176">
                <a:off x="3283859" y="4310283"/>
                <a:ext cx="78576" cy="7857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78607" y="39303"/>
                    </a:moveTo>
                    <a:cubicBezTo>
                      <a:pt x="78607" y="61010"/>
                      <a:pt x="61010" y="78607"/>
                      <a:pt x="39303" y="78607"/>
                    </a:cubicBezTo>
                    <a:cubicBezTo>
                      <a:pt x="17597" y="78607"/>
                      <a:pt x="0" y="61010"/>
                      <a:pt x="0" y="39303"/>
                    </a:cubicBezTo>
                    <a:cubicBezTo>
                      <a:pt x="0" y="17597"/>
                      <a:pt x="17597" y="0"/>
                      <a:pt x="39303" y="0"/>
                    </a:cubicBezTo>
                    <a:cubicBezTo>
                      <a:pt x="61010" y="0"/>
                      <a:pt x="78607" y="17597"/>
                      <a:pt x="78607" y="3930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" name="Google Shape;78;p5"/>
              <p:cNvSpPr/>
              <p:nvPr/>
            </p:nvSpPr>
            <p:spPr>
              <a:xfrm rot="-1359176">
                <a:off x="3283929" y="4598486"/>
                <a:ext cx="78576" cy="7857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78607" y="39303"/>
                    </a:moveTo>
                    <a:cubicBezTo>
                      <a:pt x="78607" y="61010"/>
                      <a:pt x="61010" y="78607"/>
                      <a:pt x="39303" y="78607"/>
                    </a:cubicBezTo>
                    <a:cubicBezTo>
                      <a:pt x="17597" y="78607"/>
                      <a:pt x="0" y="61010"/>
                      <a:pt x="0" y="39303"/>
                    </a:cubicBezTo>
                    <a:cubicBezTo>
                      <a:pt x="0" y="17597"/>
                      <a:pt x="17597" y="0"/>
                      <a:pt x="39303" y="0"/>
                    </a:cubicBezTo>
                    <a:cubicBezTo>
                      <a:pt x="61010" y="0"/>
                      <a:pt x="78607" y="17597"/>
                      <a:pt x="78607" y="3930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" name="Google Shape;79;p5"/>
              <p:cNvSpPr/>
              <p:nvPr/>
            </p:nvSpPr>
            <p:spPr>
              <a:xfrm rot="-1359176">
                <a:off x="3283915" y="4886690"/>
                <a:ext cx="78576" cy="7857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78607" y="39303"/>
                    </a:moveTo>
                    <a:cubicBezTo>
                      <a:pt x="78607" y="61010"/>
                      <a:pt x="61010" y="78606"/>
                      <a:pt x="39303" y="78606"/>
                    </a:cubicBezTo>
                    <a:cubicBezTo>
                      <a:pt x="17597" y="78606"/>
                      <a:pt x="0" y="61010"/>
                      <a:pt x="0" y="39303"/>
                    </a:cubicBezTo>
                    <a:cubicBezTo>
                      <a:pt x="0" y="17596"/>
                      <a:pt x="17597" y="0"/>
                      <a:pt x="39303" y="0"/>
                    </a:cubicBezTo>
                    <a:cubicBezTo>
                      <a:pt x="61010" y="0"/>
                      <a:pt x="78607" y="17597"/>
                      <a:pt x="78607" y="3930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" name="Google Shape;80;p5"/>
              <p:cNvSpPr/>
              <p:nvPr/>
            </p:nvSpPr>
            <p:spPr>
              <a:xfrm>
                <a:off x="3283705" y="5175004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4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4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1" name="Google Shape;81;p5"/>
            <p:cNvGrpSpPr/>
            <p:nvPr/>
          </p:nvGrpSpPr>
          <p:grpSpPr>
            <a:xfrm>
              <a:off x="3036976" y="3445903"/>
              <a:ext cx="78606" cy="1807707"/>
              <a:chOff x="3036976" y="3445903"/>
              <a:chExt cx="78606" cy="1807707"/>
            </a:xfrm>
          </p:grpSpPr>
          <p:sp>
            <p:nvSpPr>
              <p:cNvPr id="82" name="Google Shape;82;p5"/>
              <p:cNvSpPr/>
              <p:nvPr/>
            </p:nvSpPr>
            <p:spPr>
              <a:xfrm>
                <a:off x="3036976" y="3445903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3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3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" name="Google Shape;83;p5"/>
              <p:cNvSpPr/>
              <p:nvPr/>
            </p:nvSpPr>
            <p:spPr>
              <a:xfrm>
                <a:off x="3036976" y="3734100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3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3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" name="Google Shape;84;p5"/>
              <p:cNvSpPr/>
              <p:nvPr/>
            </p:nvSpPr>
            <p:spPr>
              <a:xfrm>
                <a:off x="3036976" y="4022298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3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3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" name="Google Shape;85;p5"/>
              <p:cNvSpPr/>
              <p:nvPr/>
            </p:nvSpPr>
            <p:spPr>
              <a:xfrm>
                <a:off x="3036976" y="4310412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3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3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" name="Google Shape;86;p5"/>
              <p:cNvSpPr/>
              <p:nvPr/>
            </p:nvSpPr>
            <p:spPr>
              <a:xfrm>
                <a:off x="3036976" y="4598609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3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3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" name="Google Shape;87;p5"/>
              <p:cNvSpPr/>
              <p:nvPr/>
            </p:nvSpPr>
            <p:spPr>
              <a:xfrm>
                <a:off x="3036976" y="4886806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3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3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" name="Google Shape;88;p5"/>
              <p:cNvSpPr/>
              <p:nvPr/>
            </p:nvSpPr>
            <p:spPr>
              <a:xfrm>
                <a:off x="3036976" y="5175004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4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4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9" name="Google Shape;89;p5"/>
            <p:cNvGrpSpPr/>
            <p:nvPr/>
          </p:nvGrpSpPr>
          <p:grpSpPr>
            <a:xfrm>
              <a:off x="2790331" y="3445903"/>
              <a:ext cx="78606" cy="1807707"/>
              <a:chOff x="2790331" y="3445903"/>
              <a:chExt cx="78606" cy="1807707"/>
            </a:xfrm>
          </p:grpSpPr>
          <p:sp>
            <p:nvSpPr>
              <p:cNvPr id="90" name="Google Shape;90;p5"/>
              <p:cNvSpPr/>
              <p:nvPr/>
            </p:nvSpPr>
            <p:spPr>
              <a:xfrm>
                <a:off x="2790331" y="3445903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3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3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" name="Google Shape;91;p5"/>
              <p:cNvSpPr/>
              <p:nvPr/>
            </p:nvSpPr>
            <p:spPr>
              <a:xfrm>
                <a:off x="2790331" y="3734100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3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3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" name="Google Shape;92;p5"/>
              <p:cNvSpPr/>
              <p:nvPr/>
            </p:nvSpPr>
            <p:spPr>
              <a:xfrm>
                <a:off x="2790331" y="4022298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3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3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" name="Google Shape;93;p5"/>
              <p:cNvSpPr/>
              <p:nvPr/>
            </p:nvSpPr>
            <p:spPr>
              <a:xfrm>
                <a:off x="2790331" y="4310412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3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3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" name="Google Shape;94;p5"/>
              <p:cNvSpPr/>
              <p:nvPr/>
            </p:nvSpPr>
            <p:spPr>
              <a:xfrm>
                <a:off x="2790331" y="4598609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3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3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" name="Google Shape;95;p5"/>
              <p:cNvSpPr/>
              <p:nvPr/>
            </p:nvSpPr>
            <p:spPr>
              <a:xfrm>
                <a:off x="2790331" y="4886806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3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3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" name="Google Shape;96;p5"/>
              <p:cNvSpPr/>
              <p:nvPr/>
            </p:nvSpPr>
            <p:spPr>
              <a:xfrm>
                <a:off x="2790331" y="5175004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4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4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lt1"/>
        </a:solidFill>
        <a:effectLst/>
      </p:bgPr>
    </p:bg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7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 rot="10800000">
            <a:off x="7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7"/>
          <p:cNvSpPr txBox="1">
            <a:spLocks noGrp="1"/>
          </p:cNvSpPr>
          <p:nvPr>
            <p:ph type="title"/>
          </p:nvPr>
        </p:nvSpPr>
        <p:spPr>
          <a:xfrm>
            <a:off x="811975" y="1219350"/>
            <a:ext cx="40290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7"/>
          <p:cNvSpPr txBox="1">
            <a:spLocks noGrp="1"/>
          </p:cNvSpPr>
          <p:nvPr>
            <p:ph type="subTitle" idx="1"/>
          </p:nvPr>
        </p:nvSpPr>
        <p:spPr>
          <a:xfrm>
            <a:off x="811975" y="1963275"/>
            <a:ext cx="4029000" cy="196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135" name="Google Shape;135;p7"/>
          <p:cNvSpPr>
            <a:spLocks noGrp="1"/>
          </p:cNvSpPr>
          <p:nvPr>
            <p:ph type="pic" idx="2"/>
          </p:nvPr>
        </p:nvSpPr>
        <p:spPr>
          <a:xfrm>
            <a:off x="4982125" y="539500"/>
            <a:ext cx="3448800" cy="4064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136" name="Google Shape;136;p7"/>
          <p:cNvSpPr/>
          <p:nvPr/>
        </p:nvSpPr>
        <p:spPr>
          <a:xfrm>
            <a:off x="224965" y="286333"/>
            <a:ext cx="253165" cy="253165"/>
          </a:xfrm>
          <a:custGeom>
            <a:avLst/>
            <a:gdLst/>
            <a:ahLst/>
            <a:cxnLst/>
            <a:rect l="l" t="t" r="r" b="b"/>
            <a:pathLst>
              <a:path w="406690" h="406690" extrusionOk="0">
                <a:moveTo>
                  <a:pt x="390120" y="186774"/>
                </a:moveTo>
                <a:lnTo>
                  <a:pt x="219916" y="186774"/>
                </a:lnTo>
                <a:lnTo>
                  <a:pt x="219916" y="16571"/>
                </a:lnTo>
                <a:cubicBezTo>
                  <a:pt x="219916" y="7411"/>
                  <a:pt x="212505" y="0"/>
                  <a:pt x="203345" y="0"/>
                </a:cubicBezTo>
                <a:cubicBezTo>
                  <a:pt x="194186" y="0"/>
                  <a:pt x="186775" y="7411"/>
                  <a:pt x="186775" y="16571"/>
                </a:cubicBezTo>
                <a:lnTo>
                  <a:pt x="186775" y="186774"/>
                </a:lnTo>
                <a:lnTo>
                  <a:pt x="16571" y="186774"/>
                </a:lnTo>
                <a:cubicBezTo>
                  <a:pt x="7411" y="186774"/>
                  <a:pt x="0" y="194186"/>
                  <a:pt x="0" y="203345"/>
                </a:cubicBezTo>
                <a:cubicBezTo>
                  <a:pt x="0" y="212505"/>
                  <a:pt x="7411" y="219916"/>
                  <a:pt x="16571" y="219916"/>
                </a:cubicBezTo>
                <a:lnTo>
                  <a:pt x="186775" y="219916"/>
                </a:lnTo>
                <a:lnTo>
                  <a:pt x="186775" y="390120"/>
                </a:lnTo>
                <a:cubicBezTo>
                  <a:pt x="186775" y="399280"/>
                  <a:pt x="194186" y="406691"/>
                  <a:pt x="203345" y="406691"/>
                </a:cubicBezTo>
                <a:cubicBezTo>
                  <a:pt x="212505" y="406691"/>
                  <a:pt x="219916" y="399280"/>
                  <a:pt x="219916" y="390120"/>
                </a:cubicBezTo>
                <a:lnTo>
                  <a:pt x="219916" y="219916"/>
                </a:lnTo>
                <a:lnTo>
                  <a:pt x="390120" y="219916"/>
                </a:lnTo>
                <a:cubicBezTo>
                  <a:pt x="399280" y="219916"/>
                  <a:pt x="406691" y="212505"/>
                  <a:pt x="406691" y="203345"/>
                </a:cubicBezTo>
                <a:cubicBezTo>
                  <a:pt x="406691" y="194186"/>
                  <a:pt x="399280" y="186774"/>
                  <a:pt x="390120" y="186774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7"/>
          <p:cNvSpPr/>
          <p:nvPr/>
        </p:nvSpPr>
        <p:spPr>
          <a:xfrm>
            <a:off x="8785365" y="1903070"/>
            <a:ext cx="253165" cy="253165"/>
          </a:xfrm>
          <a:custGeom>
            <a:avLst/>
            <a:gdLst/>
            <a:ahLst/>
            <a:cxnLst/>
            <a:rect l="l" t="t" r="r" b="b"/>
            <a:pathLst>
              <a:path w="406690" h="406690" extrusionOk="0">
                <a:moveTo>
                  <a:pt x="390120" y="186774"/>
                </a:moveTo>
                <a:lnTo>
                  <a:pt x="219916" y="186774"/>
                </a:lnTo>
                <a:lnTo>
                  <a:pt x="219916" y="16571"/>
                </a:lnTo>
                <a:cubicBezTo>
                  <a:pt x="219916" y="7411"/>
                  <a:pt x="212505" y="0"/>
                  <a:pt x="203345" y="0"/>
                </a:cubicBezTo>
                <a:cubicBezTo>
                  <a:pt x="194186" y="0"/>
                  <a:pt x="186775" y="7411"/>
                  <a:pt x="186775" y="16571"/>
                </a:cubicBezTo>
                <a:lnTo>
                  <a:pt x="186775" y="186774"/>
                </a:lnTo>
                <a:lnTo>
                  <a:pt x="16571" y="186774"/>
                </a:lnTo>
                <a:cubicBezTo>
                  <a:pt x="7411" y="186774"/>
                  <a:pt x="0" y="194186"/>
                  <a:pt x="0" y="203345"/>
                </a:cubicBezTo>
                <a:cubicBezTo>
                  <a:pt x="0" y="212505"/>
                  <a:pt x="7411" y="219916"/>
                  <a:pt x="16571" y="219916"/>
                </a:cubicBezTo>
                <a:lnTo>
                  <a:pt x="186775" y="219916"/>
                </a:lnTo>
                <a:lnTo>
                  <a:pt x="186775" y="390120"/>
                </a:lnTo>
                <a:cubicBezTo>
                  <a:pt x="186775" y="399280"/>
                  <a:pt x="194186" y="406691"/>
                  <a:pt x="203345" y="406691"/>
                </a:cubicBezTo>
                <a:cubicBezTo>
                  <a:pt x="212505" y="406691"/>
                  <a:pt x="219916" y="399280"/>
                  <a:pt x="219916" y="390120"/>
                </a:cubicBezTo>
                <a:lnTo>
                  <a:pt x="219916" y="219916"/>
                </a:lnTo>
                <a:lnTo>
                  <a:pt x="390120" y="219916"/>
                </a:lnTo>
                <a:cubicBezTo>
                  <a:pt x="399280" y="219916"/>
                  <a:pt x="406691" y="212505"/>
                  <a:pt x="406691" y="203345"/>
                </a:cubicBezTo>
                <a:cubicBezTo>
                  <a:pt x="406691" y="194186"/>
                  <a:pt x="399280" y="186774"/>
                  <a:pt x="390120" y="186774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7"/>
          <p:cNvSpPr/>
          <p:nvPr/>
        </p:nvSpPr>
        <p:spPr>
          <a:xfrm>
            <a:off x="275296" y="4084429"/>
            <a:ext cx="152509" cy="152509"/>
          </a:xfrm>
          <a:custGeom>
            <a:avLst/>
            <a:gdLst/>
            <a:ahLst/>
            <a:cxnLst/>
            <a:rect l="l" t="t" r="r" b="b"/>
            <a:pathLst>
              <a:path w="406690" h="406690" extrusionOk="0">
                <a:moveTo>
                  <a:pt x="390120" y="186774"/>
                </a:moveTo>
                <a:lnTo>
                  <a:pt x="219916" y="186774"/>
                </a:lnTo>
                <a:lnTo>
                  <a:pt x="219916" y="16571"/>
                </a:lnTo>
                <a:cubicBezTo>
                  <a:pt x="219916" y="7411"/>
                  <a:pt x="212505" y="0"/>
                  <a:pt x="203345" y="0"/>
                </a:cubicBezTo>
                <a:cubicBezTo>
                  <a:pt x="194186" y="0"/>
                  <a:pt x="186775" y="7411"/>
                  <a:pt x="186775" y="16571"/>
                </a:cubicBezTo>
                <a:lnTo>
                  <a:pt x="186775" y="186774"/>
                </a:lnTo>
                <a:lnTo>
                  <a:pt x="16571" y="186774"/>
                </a:lnTo>
                <a:cubicBezTo>
                  <a:pt x="7411" y="186774"/>
                  <a:pt x="0" y="194186"/>
                  <a:pt x="0" y="203345"/>
                </a:cubicBezTo>
                <a:cubicBezTo>
                  <a:pt x="0" y="212505"/>
                  <a:pt x="7411" y="219916"/>
                  <a:pt x="16571" y="219916"/>
                </a:cubicBezTo>
                <a:lnTo>
                  <a:pt x="186775" y="219916"/>
                </a:lnTo>
                <a:lnTo>
                  <a:pt x="186775" y="390120"/>
                </a:lnTo>
                <a:cubicBezTo>
                  <a:pt x="186775" y="399280"/>
                  <a:pt x="194186" y="406691"/>
                  <a:pt x="203345" y="406691"/>
                </a:cubicBezTo>
                <a:cubicBezTo>
                  <a:pt x="212505" y="406691"/>
                  <a:pt x="219916" y="399280"/>
                  <a:pt x="219916" y="390120"/>
                </a:cubicBezTo>
                <a:lnTo>
                  <a:pt x="219916" y="219916"/>
                </a:lnTo>
                <a:lnTo>
                  <a:pt x="390120" y="219916"/>
                </a:lnTo>
                <a:cubicBezTo>
                  <a:pt x="399280" y="219916"/>
                  <a:pt x="406691" y="212505"/>
                  <a:pt x="406691" y="203345"/>
                </a:cubicBezTo>
                <a:cubicBezTo>
                  <a:pt x="406691" y="194186"/>
                  <a:pt x="399280" y="186774"/>
                  <a:pt x="390120" y="186774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p7"/>
          <p:cNvSpPr/>
          <p:nvPr/>
        </p:nvSpPr>
        <p:spPr>
          <a:xfrm>
            <a:off x="4578154" y="170942"/>
            <a:ext cx="737099" cy="737123"/>
          </a:xfrm>
          <a:custGeom>
            <a:avLst/>
            <a:gdLst/>
            <a:ahLst/>
            <a:cxnLst/>
            <a:rect l="l" t="t" r="r" b="b"/>
            <a:pathLst>
              <a:path w="1276362" h="1276403" extrusionOk="0">
                <a:moveTo>
                  <a:pt x="1226109" y="50337"/>
                </a:moveTo>
                <a:cubicBezTo>
                  <a:pt x="1158993" y="-16779"/>
                  <a:pt x="1049743" y="-16779"/>
                  <a:pt x="982544" y="50337"/>
                </a:cubicBezTo>
                <a:cubicBezTo>
                  <a:pt x="961477" y="71404"/>
                  <a:pt x="946988" y="96718"/>
                  <a:pt x="939160" y="123448"/>
                </a:cubicBezTo>
                <a:cubicBezTo>
                  <a:pt x="912347" y="131275"/>
                  <a:pt x="887117" y="145764"/>
                  <a:pt x="866049" y="166831"/>
                </a:cubicBezTo>
                <a:cubicBezTo>
                  <a:pt x="845315" y="187566"/>
                  <a:pt x="830576" y="212630"/>
                  <a:pt x="822582" y="239942"/>
                </a:cubicBezTo>
                <a:cubicBezTo>
                  <a:pt x="795769" y="247770"/>
                  <a:pt x="770539" y="262259"/>
                  <a:pt x="749471" y="283326"/>
                </a:cubicBezTo>
                <a:cubicBezTo>
                  <a:pt x="728404" y="304393"/>
                  <a:pt x="713915" y="329624"/>
                  <a:pt x="706088" y="356437"/>
                </a:cubicBezTo>
                <a:cubicBezTo>
                  <a:pt x="678692" y="364431"/>
                  <a:pt x="653628" y="379170"/>
                  <a:pt x="632893" y="399904"/>
                </a:cubicBezTo>
                <a:cubicBezTo>
                  <a:pt x="612159" y="420638"/>
                  <a:pt x="597420" y="445703"/>
                  <a:pt x="589426" y="473098"/>
                </a:cubicBezTo>
                <a:cubicBezTo>
                  <a:pt x="562697" y="480926"/>
                  <a:pt x="537466" y="495415"/>
                  <a:pt x="516315" y="516482"/>
                </a:cubicBezTo>
                <a:cubicBezTo>
                  <a:pt x="495248" y="537549"/>
                  <a:pt x="480759" y="562863"/>
                  <a:pt x="472932" y="589593"/>
                </a:cubicBezTo>
                <a:cubicBezTo>
                  <a:pt x="446119" y="597420"/>
                  <a:pt x="420888" y="611909"/>
                  <a:pt x="399821" y="632977"/>
                </a:cubicBezTo>
                <a:cubicBezTo>
                  <a:pt x="378754" y="654044"/>
                  <a:pt x="364264" y="679358"/>
                  <a:pt x="356437" y="706088"/>
                </a:cubicBezTo>
                <a:cubicBezTo>
                  <a:pt x="329624" y="713915"/>
                  <a:pt x="304393" y="728404"/>
                  <a:pt x="283326" y="749471"/>
                </a:cubicBezTo>
                <a:cubicBezTo>
                  <a:pt x="262259" y="770539"/>
                  <a:pt x="247770" y="795853"/>
                  <a:pt x="239942" y="822582"/>
                </a:cubicBezTo>
                <a:cubicBezTo>
                  <a:pt x="213129" y="830410"/>
                  <a:pt x="187899" y="844899"/>
                  <a:pt x="166831" y="865966"/>
                </a:cubicBezTo>
                <a:cubicBezTo>
                  <a:pt x="145764" y="887033"/>
                  <a:pt x="131275" y="912347"/>
                  <a:pt x="123448" y="939077"/>
                </a:cubicBezTo>
                <a:cubicBezTo>
                  <a:pt x="96635" y="946905"/>
                  <a:pt x="71404" y="961393"/>
                  <a:pt x="50337" y="982461"/>
                </a:cubicBezTo>
                <a:cubicBezTo>
                  <a:pt x="-16779" y="1049576"/>
                  <a:pt x="-16779" y="1158827"/>
                  <a:pt x="50337" y="1226025"/>
                </a:cubicBezTo>
                <a:cubicBezTo>
                  <a:pt x="83894" y="1259583"/>
                  <a:pt x="128027" y="1276404"/>
                  <a:pt x="172077" y="1276404"/>
                </a:cubicBezTo>
                <a:cubicBezTo>
                  <a:pt x="216127" y="1276404"/>
                  <a:pt x="260260" y="1259583"/>
                  <a:pt x="293818" y="1226025"/>
                </a:cubicBezTo>
                <a:cubicBezTo>
                  <a:pt x="314885" y="1204958"/>
                  <a:pt x="329374" y="1179644"/>
                  <a:pt x="337202" y="1152914"/>
                </a:cubicBezTo>
                <a:cubicBezTo>
                  <a:pt x="364015" y="1145087"/>
                  <a:pt x="389245" y="1130598"/>
                  <a:pt x="410313" y="1109531"/>
                </a:cubicBezTo>
                <a:cubicBezTo>
                  <a:pt x="431380" y="1088464"/>
                  <a:pt x="445869" y="1063149"/>
                  <a:pt x="453696" y="1036420"/>
                </a:cubicBezTo>
                <a:cubicBezTo>
                  <a:pt x="480509" y="1028592"/>
                  <a:pt x="505740" y="1014103"/>
                  <a:pt x="526808" y="993036"/>
                </a:cubicBezTo>
                <a:cubicBezTo>
                  <a:pt x="547875" y="971969"/>
                  <a:pt x="562364" y="946655"/>
                  <a:pt x="570191" y="919925"/>
                </a:cubicBezTo>
                <a:cubicBezTo>
                  <a:pt x="597004" y="912098"/>
                  <a:pt x="622235" y="897609"/>
                  <a:pt x="643302" y="876541"/>
                </a:cubicBezTo>
                <a:cubicBezTo>
                  <a:pt x="664369" y="855474"/>
                  <a:pt x="678858" y="830243"/>
                  <a:pt x="686686" y="803430"/>
                </a:cubicBezTo>
                <a:cubicBezTo>
                  <a:pt x="714082" y="795436"/>
                  <a:pt x="739146" y="780698"/>
                  <a:pt x="759880" y="759963"/>
                </a:cubicBezTo>
                <a:cubicBezTo>
                  <a:pt x="780947" y="738896"/>
                  <a:pt x="795353" y="713665"/>
                  <a:pt x="803264" y="686936"/>
                </a:cubicBezTo>
                <a:cubicBezTo>
                  <a:pt x="830660" y="678942"/>
                  <a:pt x="855724" y="664203"/>
                  <a:pt x="876458" y="643469"/>
                </a:cubicBezTo>
                <a:cubicBezTo>
                  <a:pt x="897192" y="622734"/>
                  <a:pt x="912014" y="597087"/>
                  <a:pt x="919842" y="570358"/>
                </a:cubicBezTo>
                <a:cubicBezTo>
                  <a:pt x="946655" y="562530"/>
                  <a:pt x="971885" y="548041"/>
                  <a:pt x="992953" y="526974"/>
                </a:cubicBezTo>
                <a:cubicBezTo>
                  <a:pt x="1013687" y="506240"/>
                  <a:pt x="1028426" y="481176"/>
                  <a:pt x="1036420" y="453780"/>
                </a:cubicBezTo>
                <a:cubicBezTo>
                  <a:pt x="1063149" y="445952"/>
                  <a:pt x="1088380" y="431463"/>
                  <a:pt x="1109531" y="410396"/>
                </a:cubicBezTo>
                <a:cubicBezTo>
                  <a:pt x="1130681" y="389329"/>
                  <a:pt x="1145087" y="364015"/>
                  <a:pt x="1152915" y="337285"/>
                </a:cubicBezTo>
                <a:cubicBezTo>
                  <a:pt x="1179727" y="329458"/>
                  <a:pt x="1204958" y="314969"/>
                  <a:pt x="1226026" y="293901"/>
                </a:cubicBezTo>
                <a:cubicBezTo>
                  <a:pt x="1293141" y="226786"/>
                  <a:pt x="1293141" y="117536"/>
                  <a:pt x="1226026" y="50420"/>
                </a:cubicBezTo>
                <a:close/>
                <a:moveTo>
                  <a:pt x="876541" y="177323"/>
                </a:moveTo>
                <a:cubicBezTo>
                  <a:pt x="893612" y="160253"/>
                  <a:pt x="913763" y="148096"/>
                  <a:pt x="935163" y="140518"/>
                </a:cubicBezTo>
                <a:cubicBezTo>
                  <a:pt x="928086" y="178572"/>
                  <a:pt x="933914" y="218542"/>
                  <a:pt x="952567" y="253349"/>
                </a:cubicBezTo>
                <a:cubicBezTo>
                  <a:pt x="917677" y="234696"/>
                  <a:pt x="877707" y="228868"/>
                  <a:pt x="839653" y="235945"/>
                </a:cubicBezTo>
                <a:cubicBezTo>
                  <a:pt x="847397" y="214212"/>
                  <a:pt x="859721" y="194144"/>
                  <a:pt x="876541" y="177323"/>
                </a:cubicBezTo>
                <a:close/>
                <a:moveTo>
                  <a:pt x="1140674" y="324961"/>
                </a:moveTo>
                <a:cubicBezTo>
                  <a:pt x="1089296" y="337119"/>
                  <a:pt x="1033006" y="323379"/>
                  <a:pt x="993036" y="283326"/>
                </a:cubicBezTo>
                <a:cubicBezTo>
                  <a:pt x="953067" y="243273"/>
                  <a:pt x="939327" y="187066"/>
                  <a:pt x="951401" y="135688"/>
                </a:cubicBezTo>
                <a:cubicBezTo>
                  <a:pt x="963392" y="132857"/>
                  <a:pt x="975549" y="131275"/>
                  <a:pt x="987790" y="131275"/>
                </a:cubicBezTo>
                <a:cubicBezTo>
                  <a:pt x="1028093" y="131275"/>
                  <a:pt x="1068395" y="146597"/>
                  <a:pt x="1099039" y="177323"/>
                </a:cubicBezTo>
                <a:cubicBezTo>
                  <a:pt x="1139008" y="217293"/>
                  <a:pt x="1152748" y="273583"/>
                  <a:pt x="1140674" y="324961"/>
                </a:cubicBezTo>
                <a:close/>
                <a:moveTo>
                  <a:pt x="1024262" y="441456"/>
                </a:moveTo>
                <a:cubicBezTo>
                  <a:pt x="972885" y="453613"/>
                  <a:pt x="916511" y="439874"/>
                  <a:pt x="876541" y="399904"/>
                </a:cubicBezTo>
                <a:cubicBezTo>
                  <a:pt x="846814" y="370177"/>
                  <a:pt x="830410" y="330623"/>
                  <a:pt x="830410" y="288655"/>
                </a:cubicBezTo>
                <a:cubicBezTo>
                  <a:pt x="830410" y="276248"/>
                  <a:pt x="831992" y="264091"/>
                  <a:pt x="834823" y="252266"/>
                </a:cubicBezTo>
                <a:cubicBezTo>
                  <a:pt x="846814" y="249435"/>
                  <a:pt x="859055" y="247853"/>
                  <a:pt x="871295" y="247853"/>
                </a:cubicBezTo>
                <a:cubicBezTo>
                  <a:pt x="911598" y="247853"/>
                  <a:pt x="951901" y="263175"/>
                  <a:pt x="982544" y="293901"/>
                </a:cubicBezTo>
                <a:cubicBezTo>
                  <a:pt x="1012271" y="323629"/>
                  <a:pt x="1028676" y="363182"/>
                  <a:pt x="1028676" y="405150"/>
                </a:cubicBezTo>
                <a:cubicBezTo>
                  <a:pt x="1028676" y="417557"/>
                  <a:pt x="1027093" y="429715"/>
                  <a:pt x="1024346" y="441456"/>
                </a:cubicBezTo>
                <a:close/>
                <a:moveTo>
                  <a:pt x="907601" y="558034"/>
                </a:moveTo>
                <a:cubicBezTo>
                  <a:pt x="856224" y="570191"/>
                  <a:pt x="799933" y="556368"/>
                  <a:pt x="759963" y="516399"/>
                </a:cubicBezTo>
                <a:cubicBezTo>
                  <a:pt x="719911" y="476429"/>
                  <a:pt x="706171" y="420055"/>
                  <a:pt x="718412" y="368678"/>
                </a:cubicBezTo>
                <a:cubicBezTo>
                  <a:pt x="730236" y="365930"/>
                  <a:pt x="742310" y="364348"/>
                  <a:pt x="754717" y="364348"/>
                </a:cubicBezTo>
                <a:cubicBezTo>
                  <a:pt x="796769" y="364348"/>
                  <a:pt x="836239" y="380752"/>
                  <a:pt x="865966" y="410396"/>
                </a:cubicBezTo>
                <a:cubicBezTo>
                  <a:pt x="905936" y="450366"/>
                  <a:pt x="919675" y="506656"/>
                  <a:pt x="907601" y="558034"/>
                </a:cubicBezTo>
                <a:close/>
                <a:moveTo>
                  <a:pt x="791023" y="674695"/>
                </a:moveTo>
                <a:cubicBezTo>
                  <a:pt x="779199" y="677443"/>
                  <a:pt x="767125" y="679025"/>
                  <a:pt x="754717" y="679025"/>
                </a:cubicBezTo>
                <a:cubicBezTo>
                  <a:pt x="712666" y="679025"/>
                  <a:pt x="673196" y="662621"/>
                  <a:pt x="643469" y="632977"/>
                </a:cubicBezTo>
                <a:cubicBezTo>
                  <a:pt x="613741" y="603249"/>
                  <a:pt x="597337" y="563696"/>
                  <a:pt x="597337" y="521728"/>
                </a:cubicBezTo>
                <a:cubicBezTo>
                  <a:pt x="597337" y="509321"/>
                  <a:pt x="598919" y="497163"/>
                  <a:pt x="601667" y="485422"/>
                </a:cubicBezTo>
                <a:cubicBezTo>
                  <a:pt x="613658" y="482591"/>
                  <a:pt x="625899" y="481009"/>
                  <a:pt x="638139" y="481009"/>
                </a:cubicBezTo>
                <a:cubicBezTo>
                  <a:pt x="678442" y="481009"/>
                  <a:pt x="718745" y="496331"/>
                  <a:pt x="749388" y="527057"/>
                </a:cubicBezTo>
                <a:cubicBezTo>
                  <a:pt x="789441" y="567110"/>
                  <a:pt x="803181" y="623401"/>
                  <a:pt x="790940" y="674778"/>
                </a:cubicBezTo>
                <a:close/>
                <a:moveTo>
                  <a:pt x="674528" y="791190"/>
                </a:moveTo>
                <a:cubicBezTo>
                  <a:pt x="662704" y="793938"/>
                  <a:pt x="650630" y="795520"/>
                  <a:pt x="638223" y="795520"/>
                </a:cubicBezTo>
                <a:cubicBezTo>
                  <a:pt x="596171" y="795520"/>
                  <a:pt x="556701" y="779115"/>
                  <a:pt x="526974" y="749388"/>
                </a:cubicBezTo>
                <a:cubicBezTo>
                  <a:pt x="487004" y="709419"/>
                  <a:pt x="473265" y="653128"/>
                  <a:pt x="485339" y="601750"/>
                </a:cubicBezTo>
                <a:cubicBezTo>
                  <a:pt x="497330" y="598919"/>
                  <a:pt x="509487" y="597337"/>
                  <a:pt x="521728" y="597337"/>
                </a:cubicBezTo>
                <a:cubicBezTo>
                  <a:pt x="562031" y="597337"/>
                  <a:pt x="602333" y="612659"/>
                  <a:pt x="632977" y="643385"/>
                </a:cubicBezTo>
                <a:cubicBezTo>
                  <a:pt x="672946" y="683438"/>
                  <a:pt x="686686" y="739729"/>
                  <a:pt x="674528" y="791106"/>
                </a:cubicBezTo>
                <a:close/>
                <a:moveTo>
                  <a:pt x="558034" y="907601"/>
                </a:moveTo>
                <a:cubicBezTo>
                  <a:pt x="506656" y="919758"/>
                  <a:pt x="450365" y="905936"/>
                  <a:pt x="410396" y="865966"/>
                </a:cubicBezTo>
                <a:cubicBezTo>
                  <a:pt x="370427" y="825997"/>
                  <a:pt x="356687" y="769706"/>
                  <a:pt x="368761" y="718328"/>
                </a:cubicBezTo>
                <a:cubicBezTo>
                  <a:pt x="380752" y="715497"/>
                  <a:pt x="392909" y="713915"/>
                  <a:pt x="405150" y="713915"/>
                </a:cubicBezTo>
                <a:cubicBezTo>
                  <a:pt x="445453" y="713915"/>
                  <a:pt x="485755" y="729237"/>
                  <a:pt x="516399" y="759963"/>
                </a:cubicBezTo>
                <a:cubicBezTo>
                  <a:pt x="556368" y="799933"/>
                  <a:pt x="570108" y="856224"/>
                  <a:pt x="558034" y="907601"/>
                </a:cubicBezTo>
                <a:close/>
                <a:moveTo>
                  <a:pt x="441539" y="1024096"/>
                </a:moveTo>
                <a:cubicBezTo>
                  <a:pt x="390161" y="1036253"/>
                  <a:pt x="333871" y="1022514"/>
                  <a:pt x="293901" y="982461"/>
                </a:cubicBezTo>
                <a:cubicBezTo>
                  <a:pt x="253932" y="942491"/>
                  <a:pt x="240192" y="886201"/>
                  <a:pt x="252266" y="834823"/>
                </a:cubicBezTo>
                <a:cubicBezTo>
                  <a:pt x="264257" y="831992"/>
                  <a:pt x="276415" y="830410"/>
                  <a:pt x="288655" y="830410"/>
                </a:cubicBezTo>
                <a:cubicBezTo>
                  <a:pt x="328958" y="830410"/>
                  <a:pt x="369261" y="845731"/>
                  <a:pt x="399904" y="876458"/>
                </a:cubicBezTo>
                <a:cubicBezTo>
                  <a:pt x="439874" y="916428"/>
                  <a:pt x="453613" y="972718"/>
                  <a:pt x="441539" y="1024096"/>
                </a:cubicBezTo>
                <a:close/>
                <a:moveTo>
                  <a:pt x="325044" y="1140590"/>
                </a:moveTo>
                <a:cubicBezTo>
                  <a:pt x="273667" y="1152748"/>
                  <a:pt x="217376" y="1138925"/>
                  <a:pt x="177407" y="1098956"/>
                </a:cubicBezTo>
                <a:cubicBezTo>
                  <a:pt x="137437" y="1058986"/>
                  <a:pt x="123698" y="1002695"/>
                  <a:pt x="135772" y="951318"/>
                </a:cubicBezTo>
                <a:cubicBezTo>
                  <a:pt x="147762" y="948487"/>
                  <a:pt x="159920" y="946905"/>
                  <a:pt x="172161" y="946905"/>
                </a:cubicBezTo>
                <a:cubicBezTo>
                  <a:pt x="212463" y="946905"/>
                  <a:pt x="252766" y="962226"/>
                  <a:pt x="283409" y="992953"/>
                </a:cubicBezTo>
                <a:cubicBezTo>
                  <a:pt x="323379" y="1032922"/>
                  <a:pt x="337119" y="1089213"/>
                  <a:pt x="325044" y="1140590"/>
                </a:cubicBezTo>
                <a:close/>
                <a:moveTo>
                  <a:pt x="759963" y="293818"/>
                </a:moveTo>
                <a:cubicBezTo>
                  <a:pt x="777034" y="276748"/>
                  <a:pt x="797185" y="264590"/>
                  <a:pt x="818502" y="257013"/>
                </a:cubicBezTo>
                <a:cubicBezTo>
                  <a:pt x="816587" y="267338"/>
                  <a:pt x="815504" y="277830"/>
                  <a:pt x="815504" y="288572"/>
                </a:cubicBezTo>
                <a:cubicBezTo>
                  <a:pt x="815504" y="317300"/>
                  <a:pt x="822499" y="344946"/>
                  <a:pt x="835656" y="369511"/>
                </a:cubicBezTo>
                <a:cubicBezTo>
                  <a:pt x="811008" y="356354"/>
                  <a:pt x="783362" y="349359"/>
                  <a:pt x="754634" y="349359"/>
                </a:cubicBezTo>
                <a:cubicBezTo>
                  <a:pt x="743892" y="349359"/>
                  <a:pt x="733400" y="350442"/>
                  <a:pt x="723075" y="352357"/>
                </a:cubicBezTo>
                <a:cubicBezTo>
                  <a:pt x="730652" y="330957"/>
                  <a:pt x="742810" y="310888"/>
                  <a:pt x="759880" y="293818"/>
                </a:cubicBezTo>
                <a:close/>
                <a:moveTo>
                  <a:pt x="643469" y="410313"/>
                </a:moveTo>
                <a:cubicBezTo>
                  <a:pt x="660289" y="393492"/>
                  <a:pt x="680357" y="381085"/>
                  <a:pt x="702091" y="373424"/>
                </a:cubicBezTo>
                <a:cubicBezTo>
                  <a:pt x="695013" y="411479"/>
                  <a:pt x="700842" y="451448"/>
                  <a:pt x="719494" y="486338"/>
                </a:cubicBezTo>
                <a:cubicBezTo>
                  <a:pt x="684604" y="467686"/>
                  <a:pt x="644634" y="461857"/>
                  <a:pt x="606497" y="468935"/>
                </a:cubicBezTo>
                <a:cubicBezTo>
                  <a:pt x="614241" y="447118"/>
                  <a:pt x="626565" y="427133"/>
                  <a:pt x="643385" y="410313"/>
                </a:cubicBezTo>
                <a:close/>
                <a:moveTo>
                  <a:pt x="526974" y="526808"/>
                </a:moveTo>
                <a:cubicBezTo>
                  <a:pt x="544044" y="509737"/>
                  <a:pt x="564196" y="497580"/>
                  <a:pt x="585513" y="490002"/>
                </a:cubicBezTo>
                <a:cubicBezTo>
                  <a:pt x="583597" y="500328"/>
                  <a:pt x="582515" y="510820"/>
                  <a:pt x="582515" y="521562"/>
                </a:cubicBezTo>
                <a:cubicBezTo>
                  <a:pt x="582515" y="550373"/>
                  <a:pt x="589510" y="578019"/>
                  <a:pt x="602750" y="602750"/>
                </a:cubicBezTo>
                <a:cubicBezTo>
                  <a:pt x="567943" y="584181"/>
                  <a:pt x="528057" y="578435"/>
                  <a:pt x="490085" y="585430"/>
                </a:cubicBezTo>
                <a:cubicBezTo>
                  <a:pt x="497663" y="564029"/>
                  <a:pt x="509820" y="543878"/>
                  <a:pt x="526891" y="526808"/>
                </a:cubicBezTo>
                <a:close/>
                <a:moveTo>
                  <a:pt x="410479" y="643302"/>
                </a:moveTo>
                <a:cubicBezTo>
                  <a:pt x="427550" y="626232"/>
                  <a:pt x="447701" y="614074"/>
                  <a:pt x="469101" y="606497"/>
                </a:cubicBezTo>
                <a:cubicBezTo>
                  <a:pt x="462023" y="644551"/>
                  <a:pt x="467852" y="684521"/>
                  <a:pt x="486505" y="719328"/>
                </a:cubicBezTo>
                <a:cubicBezTo>
                  <a:pt x="451615" y="700675"/>
                  <a:pt x="411728" y="694846"/>
                  <a:pt x="373674" y="701924"/>
                </a:cubicBezTo>
                <a:cubicBezTo>
                  <a:pt x="381252" y="680524"/>
                  <a:pt x="393409" y="660373"/>
                  <a:pt x="410479" y="643302"/>
                </a:cubicBezTo>
                <a:close/>
                <a:moveTo>
                  <a:pt x="293984" y="759797"/>
                </a:moveTo>
                <a:cubicBezTo>
                  <a:pt x="311055" y="742727"/>
                  <a:pt x="331206" y="730569"/>
                  <a:pt x="352607" y="722992"/>
                </a:cubicBezTo>
                <a:cubicBezTo>
                  <a:pt x="345529" y="761046"/>
                  <a:pt x="351358" y="801016"/>
                  <a:pt x="370010" y="835822"/>
                </a:cubicBezTo>
                <a:cubicBezTo>
                  <a:pt x="335120" y="817170"/>
                  <a:pt x="295234" y="811341"/>
                  <a:pt x="257179" y="818419"/>
                </a:cubicBezTo>
                <a:cubicBezTo>
                  <a:pt x="264757" y="797019"/>
                  <a:pt x="276914" y="776867"/>
                  <a:pt x="293984" y="759797"/>
                </a:cubicBezTo>
                <a:close/>
                <a:moveTo>
                  <a:pt x="177490" y="876292"/>
                </a:moveTo>
                <a:cubicBezTo>
                  <a:pt x="194560" y="859221"/>
                  <a:pt x="214712" y="847064"/>
                  <a:pt x="236112" y="839486"/>
                </a:cubicBezTo>
                <a:cubicBezTo>
                  <a:pt x="229034" y="877541"/>
                  <a:pt x="234863" y="917510"/>
                  <a:pt x="253515" y="952317"/>
                </a:cubicBezTo>
                <a:cubicBezTo>
                  <a:pt x="218625" y="933665"/>
                  <a:pt x="178739" y="927836"/>
                  <a:pt x="140685" y="934914"/>
                </a:cubicBezTo>
                <a:cubicBezTo>
                  <a:pt x="148262" y="913513"/>
                  <a:pt x="160420" y="893362"/>
                  <a:pt x="177490" y="876292"/>
                </a:cubicBezTo>
                <a:close/>
                <a:moveTo>
                  <a:pt x="283493" y="1215367"/>
                </a:moveTo>
                <a:cubicBezTo>
                  <a:pt x="222123" y="1276737"/>
                  <a:pt x="122282" y="1276737"/>
                  <a:pt x="60912" y="1215367"/>
                </a:cubicBezTo>
                <a:cubicBezTo>
                  <a:pt x="-458" y="1153997"/>
                  <a:pt x="-458" y="1054156"/>
                  <a:pt x="60912" y="992786"/>
                </a:cubicBezTo>
                <a:cubicBezTo>
                  <a:pt x="77982" y="975716"/>
                  <a:pt x="98134" y="963559"/>
                  <a:pt x="119534" y="955981"/>
                </a:cubicBezTo>
                <a:cubicBezTo>
                  <a:pt x="109542" y="1009940"/>
                  <a:pt x="125280" y="1067729"/>
                  <a:pt x="166915" y="1109281"/>
                </a:cubicBezTo>
                <a:cubicBezTo>
                  <a:pt x="200472" y="1142839"/>
                  <a:pt x="244605" y="1159659"/>
                  <a:pt x="288655" y="1159659"/>
                </a:cubicBezTo>
                <a:cubicBezTo>
                  <a:pt x="299231" y="1159659"/>
                  <a:pt x="309806" y="1158660"/>
                  <a:pt x="320215" y="1156745"/>
                </a:cubicBezTo>
                <a:cubicBezTo>
                  <a:pt x="312637" y="1178145"/>
                  <a:pt x="300480" y="1198297"/>
                  <a:pt x="283409" y="1215367"/>
                </a:cubicBezTo>
                <a:close/>
                <a:moveTo>
                  <a:pt x="399987" y="1098872"/>
                </a:moveTo>
                <a:cubicBezTo>
                  <a:pt x="382917" y="1115943"/>
                  <a:pt x="362766" y="1128100"/>
                  <a:pt x="341365" y="1135678"/>
                </a:cubicBezTo>
                <a:cubicBezTo>
                  <a:pt x="348443" y="1097623"/>
                  <a:pt x="342614" y="1057654"/>
                  <a:pt x="323962" y="1022847"/>
                </a:cubicBezTo>
                <a:cubicBezTo>
                  <a:pt x="349276" y="1036420"/>
                  <a:pt x="377254" y="1043248"/>
                  <a:pt x="405233" y="1043248"/>
                </a:cubicBezTo>
                <a:cubicBezTo>
                  <a:pt x="415808" y="1043248"/>
                  <a:pt x="426384" y="1042249"/>
                  <a:pt x="436793" y="1040333"/>
                </a:cubicBezTo>
                <a:cubicBezTo>
                  <a:pt x="429215" y="1061734"/>
                  <a:pt x="417057" y="1081885"/>
                  <a:pt x="399987" y="1098956"/>
                </a:cubicBezTo>
                <a:close/>
                <a:moveTo>
                  <a:pt x="516482" y="982378"/>
                </a:moveTo>
                <a:cubicBezTo>
                  <a:pt x="499412" y="999448"/>
                  <a:pt x="479260" y="1011605"/>
                  <a:pt x="457860" y="1019183"/>
                </a:cubicBezTo>
                <a:cubicBezTo>
                  <a:pt x="464938" y="981129"/>
                  <a:pt x="459109" y="941159"/>
                  <a:pt x="440457" y="906352"/>
                </a:cubicBezTo>
                <a:cubicBezTo>
                  <a:pt x="465770" y="919925"/>
                  <a:pt x="493749" y="926753"/>
                  <a:pt x="521728" y="926753"/>
                </a:cubicBezTo>
                <a:cubicBezTo>
                  <a:pt x="532303" y="926753"/>
                  <a:pt x="542879" y="925754"/>
                  <a:pt x="553287" y="923756"/>
                </a:cubicBezTo>
                <a:cubicBezTo>
                  <a:pt x="545710" y="945156"/>
                  <a:pt x="533552" y="965307"/>
                  <a:pt x="516482" y="982378"/>
                </a:cubicBezTo>
                <a:close/>
                <a:moveTo>
                  <a:pt x="632977" y="865883"/>
                </a:moveTo>
                <a:cubicBezTo>
                  <a:pt x="615906" y="882953"/>
                  <a:pt x="595755" y="895111"/>
                  <a:pt x="574355" y="902688"/>
                </a:cubicBezTo>
                <a:cubicBezTo>
                  <a:pt x="581349" y="864717"/>
                  <a:pt x="575604" y="824831"/>
                  <a:pt x="557035" y="790024"/>
                </a:cubicBezTo>
                <a:cubicBezTo>
                  <a:pt x="581682" y="803264"/>
                  <a:pt x="609411" y="810258"/>
                  <a:pt x="638223" y="810258"/>
                </a:cubicBezTo>
                <a:cubicBezTo>
                  <a:pt x="648964" y="810258"/>
                  <a:pt x="659457" y="809176"/>
                  <a:pt x="669782" y="807261"/>
                </a:cubicBezTo>
                <a:cubicBezTo>
                  <a:pt x="662204" y="828661"/>
                  <a:pt x="650047" y="848729"/>
                  <a:pt x="632977" y="865800"/>
                </a:cubicBezTo>
                <a:close/>
                <a:moveTo>
                  <a:pt x="749471" y="749388"/>
                </a:moveTo>
                <a:cubicBezTo>
                  <a:pt x="732651" y="766209"/>
                  <a:pt x="712583" y="778616"/>
                  <a:pt x="690849" y="786360"/>
                </a:cubicBezTo>
                <a:cubicBezTo>
                  <a:pt x="697927" y="748389"/>
                  <a:pt x="692182" y="708419"/>
                  <a:pt x="673613" y="673612"/>
                </a:cubicBezTo>
                <a:cubicBezTo>
                  <a:pt x="698260" y="686852"/>
                  <a:pt x="725989" y="693847"/>
                  <a:pt x="754801" y="693847"/>
                </a:cubicBezTo>
                <a:cubicBezTo>
                  <a:pt x="765542" y="693847"/>
                  <a:pt x="776034" y="692765"/>
                  <a:pt x="786360" y="690849"/>
                </a:cubicBezTo>
                <a:cubicBezTo>
                  <a:pt x="778782" y="712250"/>
                  <a:pt x="766625" y="732318"/>
                  <a:pt x="749555" y="749388"/>
                </a:cubicBezTo>
                <a:close/>
                <a:moveTo>
                  <a:pt x="865966" y="632893"/>
                </a:moveTo>
                <a:cubicBezTo>
                  <a:pt x="849146" y="649714"/>
                  <a:pt x="829077" y="662121"/>
                  <a:pt x="807344" y="669782"/>
                </a:cubicBezTo>
                <a:cubicBezTo>
                  <a:pt x="814422" y="631728"/>
                  <a:pt x="808593" y="591758"/>
                  <a:pt x="789941" y="556785"/>
                </a:cubicBezTo>
                <a:cubicBezTo>
                  <a:pt x="815255" y="570358"/>
                  <a:pt x="843233" y="577186"/>
                  <a:pt x="871212" y="577186"/>
                </a:cubicBezTo>
                <a:cubicBezTo>
                  <a:pt x="881787" y="577186"/>
                  <a:pt x="892363" y="576187"/>
                  <a:pt x="902771" y="574188"/>
                </a:cubicBezTo>
                <a:cubicBezTo>
                  <a:pt x="895194" y="595589"/>
                  <a:pt x="883036" y="615740"/>
                  <a:pt x="865966" y="632810"/>
                </a:cubicBezTo>
                <a:close/>
                <a:moveTo>
                  <a:pt x="982461" y="516399"/>
                </a:moveTo>
                <a:cubicBezTo>
                  <a:pt x="965390" y="533469"/>
                  <a:pt x="945239" y="545627"/>
                  <a:pt x="923839" y="553204"/>
                </a:cubicBezTo>
                <a:cubicBezTo>
                  <a:pt x="930917" y="515150"/>
                  <a:pt x="925088" y="475180"/>
                  <a:pt x="906435" y="440373"/>
                </a:cubicBezTo>
                <a:cubicBezTo>
                  <a:pt x="931749" y="453946"/>
                  <a:pt x="959728" y="460774"/>
                  <a:pt x="987707" y="460774"/>
                </a:cubicBezTo>
                <a:cubicBezTo>
                  <a:pt x="998282" y="460774"/>
                  <a:pt x="1008941" y="459775"/>
                  <a:pt x="1019349" y="457777"/>
                </a:cubicBezTo>
                <a:cubicBezTo>
                  <a:pt x="1011605" y="479593"/>
                  <a:pt x="999281" y="499578"/>
                  <a:pt x="982461" y="516399"/>
                </a:cubicBezTo>
                <a:close/>
                <a:moveTo>
                  <a:pt x="1098955" y="399904"/>
                </a:moveTo>
                <a:cubicBezTo>
                  <a:pt x="1081885" y="416974"/>
                  <a:pt x="1061817" y="429132"/>
                  <a:pt x="1040417" y="436709"/>
                </a:cubicBezTo>
                <a:cubicBezTo>
                  <a:pt x="1042332" y="426384"/>
                  <a:pt x="1043414" y="415892"/>
                  <a:pt x="1043414" y="405150"/>
                </a:cubicBezTo>
                <a:cubicBezTo>
                  <a:pt x="1043414" y="376339"/>
                  <a:pt x="1036420" y="348693"/>
                  <a:pt x="1023180" y="323962"/>
                </a:cubicBezTo>
                <a:cubicBezTo>
                  <a:pt x="1048411" y="337452"/>
                  <a:pt x="1076306" y="344196"/>
                  <a:pt x="1104285" y="344196"/>
                </a:cubicBezTo>
                <a:cubicBezTo>
                  <a:pt x="1114860" y="344196"/>
                  <a:pt x="1125435" y="343197"/>
                  <a:pt x="1135844" y="341282"/>
                </a:cubicBezTo>
                <a:cubicBezTo>
                  <a:pt x="1128266" y="362682"/>
                  <a:pt x="1116109" y="382834"/>
                  <a:pt x="1099039" y="399904"/>
                </a:cubicBezTo>
                <a:close/>
                <a:moveTo>
                  <a:pt x="1156828" y="320215"/>
                </a:moveTo>
                <a:cubicBezTo>
                  <a:pt x="1166820" y="266256"/>
                  <a:pt x="1151083" y="208466"/>
                  <a:pt x="1109448" y="166915"/>
                </a:cubicBezTo>
                <a:cubicBezTo>
                  <a:pt x="1067813" y="125363"/>
                  <a:pt x="1010023" y="109542"/>
                  <a:pt x="956064" y="119534"/>
                </a:cubicBezTo>
                <a:cubicBezTo>
                  <a:pt x="963642" y="98134"/>
                  <a:pt x="975799" y="77982"/>
                  <a:pt x="992870" y="60912"/>
                </a:cubicBezTo>
                <a:cubicBezTo>
                  <a:pt x="1023596" y="30269"/>
                  <a:pt x="1063816" y="14864"/>
                  <a:pt x="1104118" y="14864"/>
                </a:cubicBezTo>
                <a:cubicBezTo>
                  <a:pt x="1144421" y="14864"/>
                  <a:pt x="1184723" y="30185"/>
                  <a:pt x="1215367" y="60912"/>
                </a:cubicBezTo>
                <a:cubicBezTo>
                  <a:pt x="1276737" y="122282"/>
                  <a:pt x="1276737" y="222123"/>
                  <a:pt x="1215367" y="283493"/>
                </a:cubicBezTo>
                <a:cubicBezTo>
                  <a:pt x="1198297" y="300563"/>
                  <a:pt x="1178145" y="312720"/>
                  <a:pt x="1156745" y="320298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7"/>
          <p:cNvSpPr/>
          <p:nvPr/>
        </p:nvSpPr>
        <p:spPr>
          <a:xfrm rot="5400000">
            <a:off x="2702748" y="4503912"/>
            <a:ext cx="737171" cy="200165"/>
          </a:xfrm>
          <a:custGeom>
            <a:avLst/>
            <a:gdLst/>
            <a:ahLst/>
            <a:cxnLst/>
            <a:rect l="l" t="t" r="r" b="b"/>
            <a:pathLst>
              <a:path w="1527816" h="414850" extrusionOk="0">
                <a:moveTo>
                  <a:pt x="1527733" y="207509"/>
                </a:moveTo>
                <a:cubicBezTo>
                  <a:pt x="1527733" y="206010"/>
                  <a:pt x="1527150" y="204678"/>
                  <a:pt x="1526318" y="203512"/>
                </a:cubicBezTo>
                <a:cubicBezTo>
                  <a:pt x="1526234" y="203429"/>
                  <a:pt x="1526318" y="203262"/>
                  <a:pt x="1526151" y="203095"/>
                </a:cubicBezTo>
                <a:lnTo>
                  <a:pt x="1362692" y="2581"/>
                </a:lnTo>
                <a:cubicBezTo>
                  <a:pt x="1361360" y="999"/>
                  <a:pt x="1359444" y="0"/>
                  <a:pt x="1357363" y="0"/>
                </a:cubicBezTo>
                <a:lnTo>
                  <a:pt x="170349" y="0"/>
                </a:lnTo>
                <a:cubicBezTo>
                  <a:pt x="168267" y="0"/>
                  <a:pt x="166519" y="916"/>
                  <a:pt x="165270" y="2332"/>
                </a:cubicBezTo>
                <a:cubicBezTo>
                  <a:pt x="165270" y="2332"/>
                  <a:pt x="165103" y="2415"/>
                  <a:pt x="165020" y="2498"/>
                </a:cubicBezTo>
                <a:lnTo>
                  <a:pt x="1561" y="203012"/>
                </a:lnTo>
                <a:cubicBezTo>
                  <a:pt x="-520" y="205594"/>
                  <a:pt x="-520" y="209257"/>
                  <a:pt x="1561" y="211756"/>
                </a:cubicBezTo>
                <a:lnTo>
                  <a:pt x="165020" y="412270"/>
                </a:lnTo>
                <a:cubicBezTo>
                  <a:pt x="165020" y="412270"/>
                  <a:pt x="165187" y="412353"/>
                  <a:pt x="165270" y="412436"/>
                </a:cubicBezTo>
                <a:cubicBezTo>
                  <a:pt x="165686" y="412936"/>
                  <a:pt x="166269" y="413269"/>
                  <a:pt x="166852" y="413685"/>
                </a:cubicBezTo>
                <a:cubicBezTo>
                  <a:pt x="167102" y="413852"/>
                  <a:pt x="167268" y="414018"/>
                  <a:pt x="167601" y="414185"/>
                </a:cubicBezTo>
                <a:cubicBezTo>
                  <a:pt x="168434" y="414601"/>
                  <a:pt x="169433" y="414851"/>
                  <a:pt x="170433" y="414851"/>
                </a:cubicBezTo>
                <a:lnTo>
                  <a:pt x="1357446" y="414851"/>
                </a:lnTo>
                <a:cubicBezTo>
                  <a:pt x="1359528" y="414851"/>
                  <a:pt x="1361526" y="413935"/>
                  <a:pt x="1362775" y="412270"/>
                </a:cubicBezTo>
                <a:lnTo>
                  <a:pt x="1526234" y="211756"/>
                </a:lnTo>
                <a:cubicBezTo>
                  <a:pt x="1526234" y="211756"/>
                  <a:pt x="1526234" y="211506"/>
                  <a:pt x="1526401" y="211339"/>
                </a:cubicBezTo>
                <a:cubicBezTo>
                  <a:pt x="1527234" y="210173"/>
                  <a:pt x="1527817" y="208841"/>
                  <a:pt x="1527817" y="207342"/>
                </a:cubicBezTo>
                <a:close/>
                <a:moveTo>
                  <a:pt x="1506249" y="200597"/>
                </a:moveTo>
                <a:lnTo>
                  <a:pt x="337139" y="200597"/>
                </a:lnTo>
                <a:lnTo>
                  <a:pt x="185005" y="13906"/>
                </a:lnTo>
                <a:lnTo>
                  <a:pt x="1354116" y="13906"/>
                </a:lnTo>
                <a:lnTo>
                  <a:pt x="1506249" y="200597"/>
                </a:lnTo>
                <a:close/>
                <a:moveTo>
                  <a:pt x="170349" y="17986"/>
                </a:moveTo>
                <a:lnTo>
                  <a:pt x="324898" y="207509"/>
                </a:lnTo>
                <a:lnTo>
                  <a:pt x="170349" y="397031"/>
                </a:lnTo>
                <a:lnTo>
                  <a:pt x="15800" y="207509"/>
                </a:lnTo>
                <a:lnTo>
                  <a:pt x="170349" y="17986"/>
                </a:lnTo>
                <a:close/>
                <a:moveTo>
                  <a:pt x="1354032" y="401111"/>
                </a:moveTo>
                <a:lnTo>
                  <a:pt x="184921" y="401111"/>
                </a:lnTo>
                <a:lnTo>
                  <a:pt x="337056" y="214420"/>
                </a:lnTo>
                <a:lnTo>
                  <a:pt x="1506166" y="214420"/>
                </a:lnTo>
                <a:lnTo>
                  <a:pt x="1354032" y="40111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7"/>
          <p:cNvSpPr/>
          <p:nvPr/>
        </p:nvSpPr>
        <p:spPr>
          <a:xfrm>
            <a:off x="8430778" y="286385"/>
            <a:ext cx="435336" cy="253061"/>
          </a:xfrm>
          <a:custGeom>
            <a:avLst/>
            <a:gdLst/>
            <a:ahLst/>
            <a:cxnLst/>
            <a:rect l="l" t="t" r="r" b="b"/>
            <a:pathLst>
              <a:path w="1030382" h="598961" extrusionOk="0">
                <a:moveTo>
                  <a:pt x="407357" y="260052"/>
                </a:moveTo>
                <a:lnTo>
                  <a:pt x="475721" y="191604"/>
                </a:lnTo>
                <a:lnTo>
                  <a:pt x="623026" y="44300"/>
                </a:lnTo>
                <a:lnTo>
                  <a:pt x="1030383" y="451657"/>
                </a:lnTo>
                <a:lnTo>
                  <a:pt x="883078" y="598961"/>
                </a:lnTo>
                <a:lnTo>
                  <a:pt x="623026" y="338909"/>
                </a:lnTo>
                <a:lnTo>
                  <a:pt x="554661" y="407273"/>
                </a:lnTo>
                <a:lnTo>
                  <a:pt x="407357" y="554578"/>
                </a:lnTo>
                <a:lnTo>
                  <a:pt x="0" y="147305"/>
                </a:lnTo>
                <a:lnTo>
                  <a:pt x="147305" y="0"/>
                </a:lnTo>
                <a:lnTo>
                  <a:pt x="407357" y="260052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1"/>
        </a:solidFill>
        <a:effectLst/>
      </p:bgPr>
    </p:bg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8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7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8"/>
          <p:cNvSpPr txBox="1">
            <a:spLocks noGrp="1"/>
          </p:cNvSpPr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lt1"/>
        </a:solid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9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7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9"/>
          <p:cNvSpPr txBox="1">
            <a:spLocks noGrp="1"/>
          </p:cNvSpPr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1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9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bg>
      <p:bgPr>
        <a:solidFill>
          <a:schemeClr val="lt1"/>
        </a:solidFill>
        <a:effectLst/>
      </p:bgPr>
    </p:bg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13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7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89" name="Google Shape;189;p13"/>
          <p:cNvSpPr txBox="1">
            <a:spLocks noGrp="1"/>
          </p:cNvSpPr>
          <p:nvPr>
            <p:ph type="title" idx="2" hasCustomPrompt="1"/>
          </p:nvPr>
        </p:nvSpPr>
        <p:spPr>
          <a:xfrm>
            <a:off x="1420139" y="1676850"/>
            <a:ext cx="734700" cy="718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90" name="Google Shape;190;p13"/>
          <p:cNvSpPr txBox="1">
            <a:spLocks noGrp="1"/>
          </p:cNvSpPr>
          <p:nvPr>
            <p:ph type="title" idx="3" hasCustomPrompt="1"/>
          </p:nvPr>
        </p:nvSpPr>
        <p:spPr>
          <a:xfrm>
            <a:off x="1420127" y="3252625"/>
            <a:ext cx="734700" cy="718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91" name="Google Shape;191;p13"/>
          <p:cNvSpPr txBox="1">
            <a:spLocks noGrp="1"/>
          </p:cNvSpPr>
          <p:nvPr>
            <p:ph type="title" idx="4" hasCustomPrompt="1"/>
          </p:nvPr>
        </p:nvSpPr>
        <p:spPr>
          <a:xfrm>
            <a:off x="5016964" y="1676850"/>
            <a:ext cx="734700" cy="718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92" name="Google Shape;192;p13"/>
          <p:cNvSpPr txBox="1">
            <a:spLocks noGrp="1"/>
          </p:cNvSpPr>
          <p:nvPr>
            <p:ph type="title" idx="5" hasCustomPrompt="1"/>
          </p:nvPr>
        </p:nvSpPr>
        <p:spPr>
          <a:xfrm>
            <a:off x="5016952" y="3252625"/>
            <a:ext cx="734700" cy="718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93" name="Google Shape;193;p13"/>
          <p:cNvSpPr txBox="1">
            <a:spLocks noGrp="1"/>
          </p:cNvSpPr>
          <p:nvPr>
            <p:ph type="subTitle" idx="1"/>
          </p:nvPr>
        </p:nvSpPr>
        <p:spPr>
          <a:xfrm>
            <a:off x="2383445" y="1641750"/>
            <a:ext cx="1743600" cy="78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ice"/>
              <a:buNone/>
              <a:defRPr sz="2000">
                <a:latin typeface="Alice"/>
                <a:ea typeface="Alice"/>
                <a:cs typeface="Alice"/>
                <a:sym typeface="Alic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ice"/>
              <a:buNone/>
              <a:defRPr sz="2400">
                <a:latin typeface="Alice"/>
                <a:ea typeface="Alice"/>
                <a:cs typeface="Alice"/>
                <a:sym typeface="Alic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ice"/>
              <a:buNone/>
              <a:defRPr sz="2400">
                <a:latin typeface="Alice"/>
                <a:ea typeface="Alice"/>
                <a:cs typeface="Alice"/>
                <a:sym typeface="Alic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ice"/>
              <a:buNone/>
              <a:defRPr sz="2400">
                <a:latin typeface="Alice"/>
                <a:ea typeface="Alice"/>
                <a:cs typeface="Alice"/>
                <a:sym typeface="Alic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ice"/>
              <a:buNone/>
              <a:defRPr sz="2400">
                <a:latin typeface="Alice"/>
                <a:ea typeface="Alice"/>
                <a:cs typeface="Alice"/>
                <a:sym typeface="Alic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ice"/>
              <a:buNone/>
              <a:defRPr sz="2400">
                <a:latin typeface="Alice"/>
                <a:ea typeface="Alice"/>
                <a:cs typeface="Alice"/>
                <a:sym typeface="Alic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ice"/>
              <a:buNone/>
              <a:defRPr sz="2400">
                <a:latin typeface="Alice"/>
                <a:ea typeface="Alice"/>
                <a:cs typeface="Alice"/>
                <a:sym typeface="Alic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ice"/>
              <a:buNone/>
              <a:defRPr sz="2400">
                <a:latin typeface="Alice"/>
                <a:ea typeface="Alice"/>
                <a:cs typeface="Alice"/>
                <a:sym typeface="Alic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ice"/>
              <a:buNone/>
              <a:defRPr sz="2400">
                <a:latin typeface="Alice"/>
                <a:ea typeface="Alice"/>
                <a:cs typeface="Alice"/>
                <a:sym typeface="Alice"/>
              </a:defRPr>
            </a:lvl9pPr>
          </a:lstStyle>
          <a:p>
            <a:endParaRPr/>
          </a:p>
        </p:txBody>
      </p:sp>
      <p:sp>
        <p:nvSpPr>
          <p:cNvPr id="194" name="Google Shape;194;p13"/>
          <p:cNvSpPr txBox="1">
            <a:spLocks noGrp="1"/>
          </p:cNvSpPr>
          <p:nvPr>
            <p:ph type="subTitle" idx="6"/>
          </p:nvPr>
        </p:nvSpPr>
        <p:spPr>
          <a:xfrm>
            <a:off x="5980273" y="1641750"/>
            <a:ext cx="1743600" cy="78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ice"/>
              <a:buNone/>
              <a:defRPr sz="2000">
                <a:latin typeface="Alice"/>
                <a:ea typeface="Alice"/>
                <a:cs typeface="Alice"/>
                <a:sym typeface="Alic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ice"/>
              <a:buNone/>
              <a:defRPr sz="2400">
                <a:latin typeface="Alice"/>
                <a:ea typeface="Alice"/>
                <a:cs typeface="Alice"/>
                <a:sym typeface="Alic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ice"/>
              <a:buNone/>
              <a:defRPr sz="2400">
                <a:latin typeface="Alice"/>
                <a:ea typeface="Alice"/>
                <a:cs typeface="Alice"/>
                <a:sym typeface="Alic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ice"/>
              <a:buNone/>
              <a:defRPr sz="2400">
                <a:latin typeface="Alice"/>
                <a:ea typeface="Alice"/>
                <a:cs typeface="Alice"/>
                <a:sym typeface="Alic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ice"/>
              <a:buNone/>
              <a:defRPr sz="2400">
                <a:latin typeface="Alice"/>
                <a:ea typeface="Alice"/>
                <a:cs typeface="Alice"/>
                <a:sym typeface="Alic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ice"/>
              <a:buNone/>
              <a:defRPr sz="2400">
                <a:latin typeface="Alice"/>
                <a:ea typeface="Alice"/>
                <a:cs typeface="Alice"/>
                <a:sym typeface="Alic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ice"/>
              <a:buNone/>
              <a:defRPr sz="2400">
                <a:latin typeface="Alice"/>
                <a:ea typeface="Alice"/>
                <a:cs typeface="Alice"/>
                <a:sym typeface="Alic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ice"/>
              <a:buNone/>
              <a:defRPr sz="2400">
                <a:latin typeface="Alice"/>
                <a:ea typeface="Alice"/>
                <a:cs typeface="Alice"/>
                <a:sym typeface="Alic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ice"/>
              <a:buNone/>
              <a:defRPr sz="2400">
                <a:latin typeface="Alice"/>
                <a:ea typeface="Alice"/>
                <a:cs typeface="Alice"/>
                <a:sym typeface="Alice"/>
              </a:defRPr>
            </a:lvl9pPr>
          </a:lstStyle>
          <a:p>
            <a:endParaRPr/>
          </a:p>
        </p:txBody>
      </p:sp>
      <p:sp>
        <p:nvSpPr>
          <p:cNvPr id="195" name="Google Shape;195;p13"/>
          <p:cNvSpPr txBox="1">
            <a:spLocks noGrp="1"/>
          </p:cNvSpPr>
          <p:nvPr>
            <p:ph type="subTitle" idx="7"/>
          </p:nvPr>
        </p:nvSpPr>
        <p:spPr>
          <a:xfrm>
            <a:off x="2383436" y="3217525"/>
            <a:ext cx="1743600" cy="78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ice"/>
              <a:buNone/>
              <a:defRPr sz="2000">
                <a:latin typeface="Alice"/>
                <a:ea typeface="Alice"/>
                <a:cs typeface="Alice"/>
                <a:sym typeface="Alic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ice"/>
              <a:buNone/>
              <a:defRPr sz="2400">
                <a:latin typeface="Alice"/>
                <a:ea typeface="Alice"/>
                <a:cs typeface="Alice"/>
                <a:sym typeface="Alic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ice"/>
              <a:buNone/>
              <a:defRPr sz="2400">
                <a:latin typeface="Alice"/>
                <a:ea typeface="Alice"/>
                <a:cs typeface="Alice"/>
                <a:sym typeface="Alic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ice"/>
              <a:buNone/>
              <a:defRPr sz="2400">
                <a:latin typeface="Alice"/>
                <a:ea typeface="Alice"/>
                <a:cs typeface="Alice"/>
                <a:sym typeface="Alic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ice"/>
              <a:buNone/>
              <a:defRPr sz="2400">
                <a:latin typeface="Alice"/>
                <a:ea typeface="Alice"/>
                <a:cs typeface="Alice"/>
                <a:sym typeface="Alic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ice"/>
              <a:buNone/>
              <a:defRPr sz="2400">
                <a:latin typeface="Alice"/>
                <a:ea typeface="Alice"/>
                <a:cs typeface="Alice"/>
                <a:sym typeface="Alic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ice"/>
              <a:buNone/>
              <a:defRPr sz="2400">
                <a:latin typeface="Alice"/>
                <a:ea typeface="Alice"/>
                <a:cs typeface="Alice"/>
                <a:sym typeface="Alic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ice"/>
              <a:buNone/>
              <a:defRPr sz="2400">
                <a:latin typeface="Alice"/>
                <a:ea typeface="Alice"/>
                <a:cs typeface="Alice"/>
                <a:sym typeface="Alic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ice"/>
              <a:buNone/>
              <a:defRPr sz="2400">
                <a:latin typeface="Alice"/>
                <a:ea typeface="Alice"/>
                <a:cs typeface="Alice"/>
                <a:sym typeface="Alice"/>
              </a:defRPr>
            </a:lvl9pPr>
          </a:lstStyle>
          <a:p>
            <a:endParaRPr/>
          </a:p>
        </p:txBody>
      </p:sp>
      <p:sp>
        <p:nvSpPr>
          <p:cNvPr id="196" name="Google Shape;196;p13"/>
          <p:cNvSpPr txBox="1">
            <a:spLocks noGrp="1"/>
          </p:cNvSpPr>
          <p:nvPr>
            <p:ph type="subTitle" idx="8"/>
          </p:nvPr>
        </p:nvSpPr>
        <p:spPr>
          <a:xfrm>
            <a:off x="5980264" y="3217525"/>
            <a:ext cx="1743600" cy="78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ice"/>
              <a:buNone/>
              <a:defRPr sz="2000">
                <a:latin typeface="Alice"/>
                <a:ea typeface="Alice"/>
                <a:cs typeface="Alice"/>
                <a:sym typeface="Alic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ice"/>
              <a:buNone/>
              <a:defRPr sz="2400">
                <a:latin typeface="Alice"/>
                <a:ea typeface="Alice"/>
                <a:cs typeface="Alice"/>
                <a:sym typeface="Alic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ice"/>
              <a:buNone/>
              <a:defRPr sz="2400">
                <a:latin typeface="Alice"/>
                <a:ea typeface="Alice"/>
                <a:cs typeface="Alice"/>
                <a:sym typeface="Alic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ice"/>
              <a:buNone/>
              <a:defRPr sz="2400">
                <a:latin typeface="Alice"/>
                <a:ea typeface="Alice"/>
                <a:cs typeface="Alice"/>
                <a:sym typeface="Alic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ice"/>
              <a:buNone/>
              <a:defRPr sz="2400">
                <a:latin typeface="Alice"/>
                <a:ea typeface="Alice"/>
                <a:cs typeface="Alice"/>
                <a:sym typeface="Alic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ice"/>
              <a:buNone/>
              <a:defRPr sz="2400">
                <a:latin typeface="Alice"/>
                <a:ea typeface="Alice"/>
                <a:cs typeface="Alice"/>
                <a:sym typeface="Alic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ice"/>
              <a:buNone/>
              <a:defRPr sz="2400">
                <a:latin typeface="Alice"/>
                <a:ea typeface="Alice"/>
                <a:cs typeface="Alice"/>
                <a:sym typeface="Alic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ice"/>
              <a:buNone/>
              <a:defRPr sz="2400">
                <a:latin typeface="Alice"/>
                <a:ea typeface="Alice"/>
                <a:cs typeface="Alice"/>
                <a:sym typeface="Alic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ice"/>
              <a:buNone/>
              <a:defRPr sz="2400">
                <a:latin typeface="Alice"/>
                <a:ea typeface="Alice"/>
                <a:cs typeface="Alice"/>
                <a:sym typeface="Alice"/>
              </a:defRPr>
            </a:lvl9pPr>
          </a:lstStyle>
          <a:p>
            <a:endParaRPr/>
          </a:p>
        </p:txBody>
      </p:sp>
      <p:sp>
        <p:nvSpPr>
          <p:cNvPr id="197" name="Google Shape;197;p13"/>
          <p:cNvSpPr/>
          <p:nvPr/>
        </p:nvSpPr>
        <p:spPr>
          <a:xfrm>
            <a:off x="2918265" y="4647383"/>
            <a:ext cx="253165" cy="253165"/>
          </a:xfrm>
          <a:custGeom>
            <a:avLst/>
            <a:gdLst/>
            <a:ahLst/>
            <a:cxnLst/>
            <a:rect l="l" t="t" r="r" b="b"/>
            <a:pathLst>
              <a:path w="406690" h="406690" extrusionOk="0">
                <a:moveTo>
                  <a:pt x="390120" y="186774"/>
                </a:moveTo>
                <a:lnTo>
                  <a:pt x="219916" y="186774"/>
                </a:lnTo>
                <a:lnTo>
                  <a:pt x="219916" y="16571"/>
                </a:lnTo>
                <a:cubicBezTo>
                  <a:pt x="219916" y="7411"/>
                  <a:pt x="212505" y="0"/>
                  <a:pt x="203345" y="0"/>
                </a:cubicBezTo>
                <a:cubicBezTo>
                  <a:pt x="194186" y="0"/>
                  <a:pt x="186775" y="7411"/>
                  <a:pt x="186775" y="16571"/>
                </a:cubicBezTo>
                <a:lnTo>
                  <a:pt x="186775" y="186774"/>
                </a:lnTo>
                <a:lnTo>
                  <a:pt x="16571" y="186774"/>
                </a:lnTo>
                <a:cubicBezTo>
                  <a:pt x="7411" y="186774"/>
                  <a:pt x="0" y="194186"/>
                  <a:pt x="0" y="203345"/>
                </a:cubicBezTo>
                <a:cubicBezTo>
                  <a:pt x="0" y="212505"/>
                  <a:pt x="7411" y="219916"/>
                  <a:pt x="16571" y="219916"/>
                </a:cubicBezTo>
                <a:lnTo>
                  <a:pt x="186775" y="219916"/>
                </a:lnTo>
                <a:lnTo>
                  <a:pt x="186775" y="390120"/>
                </a:lnTo>
                <a:cubicBezTo>
                  <a:pt x="186775" y="399280"/>
                  <a:pt x="194186" y="406691"/>
                  <a:pt x="203345" y="406691"/>
                </a:cubicBezTo>
                <a:cubicBezTo>
                  <a:pt x="212505" y="406691"/>
                  <a:pt x="219916" y="399280"/>
                  <a:pt x="219916" y="390120"/>
                </a:cubicBezTo>
                <a:lnTo>
                  <a:pt x="219916" y="219916"/>
                </a:lnTo>
                <a:lnTo>
                  <a:pt x="390120" y="219916"/>
                </a:lnTo>
                <a:cubicBezTo>
                  <a:pt x="399280" y="219916"/>
                  <a:pt x="406691" y="212505"/>
                  <a:pt x="406691" y="203345"/>
                </a:cubicBezTo>
                <a:cubicBezTo>
                  <a:pt x="406691" y="194186"/>
                  <a:pt x="399280" y="186774"/>
                  <a:pt x="390120" y="186774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p13"/>
          <p:cNvSpPr/>
          <p:nvPr/>
        </p:nvSpPr>
        <p:spPr>
          <a:xfrm>
            <a:off x="8577665" y="191870"/>
            <a:ext cx="253165" cy="253165"/>
          </a:xfrm>
          <a:custGeom>
            <a:avLst/>
            <a:gdLst/>
            <a:ahLst/>
            <a:cxnLst/>
            <a:rect l="l" t="t" r="r" b="b"/>
            <a:pathLst>
              <a:path w="406690" h="406690" extrusionOk="0">
                <a:moveTo>
                  <a:pt x="390120" y="186774"/>
                </a:moveTo>
                <a:lnTo>
                  <a:pt x="219916" y="186774"/>
                </a:lnTo>
                <a:lnTo>
                  <a:pt x="219916" y="16571"/>
                </a:lnTo>
                <a:cubicBezTo>
                  <a:pt x="219916" y="7411"/>
                  <a:pt x="212505" y="0"/>
                  <a:pt x="203345" y="0"/>
                </a:cubicBezTo>
                <a:cubicBezTo>
                  <a:pt x="194186" y="0"/>
                  <a:pt x="186775" y="7411"/>
                  <a:pt x="186775" y="16571"/>
                </a:cubicBezTo>
                <a:lnTo>
                  <a:pt x="186775" y="186774"/>
                </a:lnTo>
                <a:lnTo>
                  <a:pt x="16571" y="186774"/>
                </a:lnTo>
                <a:cubicBezTo>
                  <a:pt x="7411" y="186774"/>
                  <a:pt x="0" y="194186"/>
                  <a:pt x="0" y="203345"/>
                </a:cubicBezTo>
                <a:cubicBezTo>
                  <a:pt x="0" y="212505"/>
                  <a:pt x="7411" y="219916"/>
                  <a:pt x="16571" y="219916"/>
                </a:cubicBezTo>
                <a:lnTo>
                  <a:pt x="186775" y="219916"/>
                </a:lnTo>
                <a:lnTo>
                  <a:pt x="186775" y="390120"/>
                </a:lnTo>
                <a:cubicBezTo>
                  <a:pt x="186775" y="399280"/>
                  <a:pt x="194186" y="406691"/>
                  <a:pt x="203345" y="406691"/>
                </a:cubicBezTo>
                <a:cubicBezTo>
                  <a:pt x="212505" y="406691"/>
                  <a:pt x="219916" y="399280"/>
                  <a:pt x="219916" y="390120"/>
                </a:cubicBezTo>
                <a:lnTo>
                  <a:pt x="219916" y="219916"/>
                </a:lnTo>
                <a:lnTo>
                  <a:pt x="390120" y="219916"/>
                </a:lnTo>
                <a:cubicBezTo>
                  <a:pt x="399280" y="219916"/>
                  <a:pt x="406691" y="212505"/>
                  <a:pt x="406691" y="203345"/>
                </a:cubicBezTo>
                <a:cubicBezTo>
                  <a:pt x="406691" y="194186"/>
                  <a:pt x="399280" y="186774"/>
                  <a:pt x="390120" y="186774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Google Shape;199;p13"/>
          <p:cNvSpPr/>
          <p:nvPr/>
        </p:nvSpPr>
        <p:spPr>
          <a:xfrm>
            <a:off x="275296" y="2937029"/>
            <a:ext cx="152509" cy="152509"/>
          </a:xfrm>
          <a:custGeom>
            <a:avLst/>
            <a:gdLst/>
            <a:ahLst/>
            <a:cxnLst/>
            <a:rect l="l" t="t" r="r" b="b"/>
            <a:pathLst>
              <a:path w="406690" h="406690" extrusionOk="0">
                <a:moveTo>
                  <a:pt x="390120" y="186774"/>
                </a:moveTo>
                <a:lnTo>
                  <a:pt x="219916" y="186774"/>
                </a:lnTo>
                <a:lnTo>
                  <a:pt x="219916" y="16571"/>
                </a:lnTo>
                <a:cubicBezTo>
                  <a:pt x="219916" y="7411"/>
                  <a:pt x="212505" y="0"/>
                  <a:pt x="203345" y="0"/>
                </a:cubicBezTo>
                <a:cubicBezTo>
                  <a:pt x="194186" y="0"/>
                  <a:pt x="186775" y="7411"/>
                  <a:pt x="186775" y="16571"/>
                </a:cubicBezTo>
                <a:lnTo>
                  <a:pt x="186775" y="186774"/>
                </a:lnTo>
                <a:lnTo>
                  <a:pt x="16571" y="186774"/>
                </a:lnTo>
                <a:cubicBezTo>
                  <a:pt x="7411" y="186774"/>
                  <a:pt x="0" y="194186"/>
                  <a:pt x="0" y="203345"/>
                </a:cubicBezTo>
                <a:cubicBezTo>
                  <a:pt x="0" y="212505"/>
                  <a:pt x="7411" y="219916"/>
                  <a:pt x="16571" y="219916"/>
                </a:cubicBezTo>
                <a:lnTo>
                  <a:pt x="186775" y="219916"/>
                </a:lnTo>
                <a:lnTo>
                  <a:pt x="186775" y="390120"/>
                </a:lnTo>
                <a:cubicBezTo>
                  <a:pt x="186775" y="399280"/>
                  <a:pt x="194186" y="406691"/>
                  <a:pt x="203345" y="406691"/>
                </a:cubicBezTo>
                <a:cubicBezTo>
                  <a:pt x="212505" y="406691"/>
                  <a:pt x="219916" y="399280"/>
                  <a:pt x="219916" y="390120"/>
                </a:cubicBezTo>
                <a:lnTo>
                  <a:pt x="219916" y="219916"/>
                </a:lnTo>
                <a:lnTo>
                  <a:pt x="390120" y="219916"/>
                </a:lnTo>
                <a:cubicBezTo>
                  <a:pt x="399280" y="219916"/>
                  <a:pt x="406691" y="212505"/>
                  <a:pt x="406691" y="203345"/>
                </a:cubicBezTo>
                <a:cubicBezTo>
                  <a:pt x="406691" y="194186"/>
                  <a:pt x="399280" y="186774"/>
                  <a:pt x="390120" y="186774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Google Shape;200;p13"/>
          <p:cNvSpPr/>
          <p:nvPr/>
        </p:nvSpPr>
        <p:spPr>
          <a:xfrm>
            <a:off x="6993503" y="4714872"/>
            <a:ext cx="435336" cy="253061"/>
          </a:xfrm>
          <a:custGeom>
            <a:avLst/>
            <a:gdLst/>
            <a:ahLst/>
            <a:cxnLst/>
            <a:rect l="l" t="t" r="r" b="b"/>
            <a:pathLst>
              <a:path w="1030382" h="598961" extrusionOk="0">
                <a:moveTo>
                  <a:pt x="407357" y="260052"/>
                </a:moveTo>
                <a:lnTo>
                  <a:pt x="475721" y="191604"/>
                </a:lnTo>
                <a:lnTo>
                  <a:pt x="623026" y="44300"/>
                </a:lnTo>
                <a:lnTo>
                  <a:pt x="1030383" y="451657"/>
                </a:lnTo>
                <a:lnTo>
                  <a:pt x="883078" y="598961"/>
                </a:lnTo>
                <a:lnTo>
                  <a:pt x="623026" y="338909"/>
                </a:lnTo>
                <a:lnTo>
                  <a:pt x="554661" y="407273"/>
                </a:lnTo>
                <a:lnTo>
                  <a:pt x="407357" y="554578"/>
                </a:lnTo>
                <a:lnTo>
                  <a:pt x="0" y="147305"/>
                </a:lnTo>
                <a:lnTo>
                  <a:pt x="147305" y="0"/>
                </a:lnTo>
                <a:lnTo>
                  <a:pt x="407357" y="260052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p13"/>
          <p:cNvSpPr/>
          <p:nvPr/>
        </p:nvSpPr>
        <p:spPr>
          <a:xfrm>
            <a:off x="4858998" y="141949"/>
            <a:ext cx="737171" cy="200165"/>
          </a:xfrm>
          <a:custGeom>
            <a:avLst/>
            <a:gdLst/>
            <a:ahLst/>
            <a:cxnLst/>
            <a:rect l="l" t="t" r="r" b="b"/>
            <a:pathLst>
              <a:path w="1527816" h="414850" extrusionOk="0">
                <a:moveTo>
                  <a:pt x="1527733" y="207509"/>
                </a:moveTo>
                <a:cubicBezTo>
                  <a:pt x="1527733" y="206010"/>
                  <a:pt x="1527150" y="204678"/>
                  <a:pt x="1526318" y="203512"/>
                </a:cubicBezTo>
                <a:cubicBezTo>
                  <a:pt x="1526234" y="203429"/>
                  <a:pt x="1526318" y="203262"/>
                  <a:pt x="1526151" y="203095"/>
                </a:cubicBezTo>
                <a:lnTo>
                  <a:pt x="1362692" y="2581"/>
                </a:lnTo>
                <a:cubicBezTo>
                  <a:pt x="1361360" y="999"/>
                  <a:pt x="1359444" y="0"/>
                  <a:pt x="1357363" y="0"/>
                </a:cubicBezTo>
                <a:lnTo>
                  <a:pt x="170349" y="0"/>
                </a:lnTo>
                <a:cubicBezTo>
                  <a:pt x="168267" y="0"/>
                  <a:pt x="166519" y="916"/>
                  <a:pt x="165270" y="2332"/>
                </a:cubicBezTo>
                <a:cubicBezTo>
                  <a:pt x="165270" y="2332"/>
                  <a:pt x="165103" y="2415"/>
                  <a:pt x="165020" y="2498"/>
                </a:cubicBezTo>
                <a:lnTo>
                  <a:pt x="1561" y="203012"/>
                </a:lnTo>
                <a:cubicBezTo>
                  <a:pt x="-520" y="205594"/>
                  <a:pt x="-520" y="209257"/>
                  <a:pt x="1561" y="211756"/>
                </a:cubicBezTo>
                <a:lnTo>
                  <a:pt x="165020" y="412270"/>
                </a:lnTo>
                <a:cubicBezTo>
                  <a:pt x="165020" y="412270"/>
                  <a:pt x="165187" y="412353"/>
                  <a:pt x="165270" y="412436"/>
                </a:cubicBezTo>
                <a:cubicBezTo>
                  <a:pt x="165686" y="412936"/>
                  <a:pt x="166269" y="413269"/>
                  <a:pt x="166852" y="413685"/>
                </a:cubicBezTo>
                <a:cubicBezTo>
                  <a:pt x="167102" y="413852"/>
                  <a:pt x="167268" y="414018"/>
                  <a:pt x="167601" y="414185"/>
                </a:cubicBezTo>
                <a:cubicBezTo>
                  <a:pt x="168434" y="414601"/>
                  <a:pt x="169433" y="414851"/>
                  <a:pt x="170433" y="414851"/>
                </a:cubicBezTo>
                <a:lnTo>
                  <a:pt x="1357446" y="414851"/>
                </a:lnTo>
                <a:cubicBezTo>
                  <a:pt x="1359528" y="414851"/>
                  <a:pt x="1361526" y="413935"/>
                  <a:pt x="1362775" y="412270"/>
                </a:cubicBezTo>
                <a:lnTo>
                  <a:pt x="1526234" y="211756"/>
                </a:lnTo>
                <a:cubicBezTo>
                  <a:pt x="1526234" y="211756"/>
                  <a:pt x="1526234" y="211506"/>
                  <a:pt x="1526401" y="211339"/>
                </a:cubicBezTo>
                <a:cubicBezTo>
                  <a:pt x="1527234" y="210173"/>
                  <a:pt x="1527817" y="208841"/>
                  <a:pt x="1527817" y="207342"/>
                </a:cubicBezTo>
                <a:close/>
                <a:moveTo>
                  <a:pt x="1506249" y="200597"/>
                </a:moveTo>
                <a:lnTo>
                  <a:pt x="337139" y="200597"/>
                </a:lnTo>
                <a:lnTo>
                  <a:pt x="185005" y="13906"/>
                </a:lnTo>
                <a:lnTo>
                  <a:pt x="1354116" y="13906"/>
                </a:lnTo>
                <a:lnTo>
                  <a:pt x="1506249" y="200597"/>
                </a:lnTo>
                <a:close/>
                <a:moveTo>
                  <a:pt x="170349" y="17986"/>
                </a:moveTo>
                <a:lnTo>
                  <a:pt x="324898" y="207509"/>
                </a:lnTo>
                <a:lnTo>
                  <a:pt x="170349" y="397031"/>
                </a:lnTo>
                <a:lnTo>
                  <a:pt x="15800" y="207509"/>
                </a:lnTo>
                <a:lnTo>
                  <a:pt x="170349" y="17986"/>
                </a:lnTo>
                <a:close/>
                <a:moveTo>
                  <a:pt x="1354032" y="401111"/>
                </a:moveTo>
                <a:lnTo>
                  <a:pt x="184921" y="401111"/>
                </a:lnTo>
                <a:lnTo>
                  <a:pt x="337056" y="214420"/>
                </a:lnTo>
                <a:lnTo>
                  <a:pt x="1506166" y="214420"/>
                </a:lnTo>
                <a:lnTo>
                  <a:pt x="1354032" y="40111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13"/>
          <p:cNvSpPr/>
          <p:nvPr/>
        </p:nvSpPr>
        <p:spPr>
          <a:xfrm>
            <a:off x="218130" y="141945"/>
            <a:ext cx="615845" cy="615864"/>
          </a:xfrm>
          <a:custGeom>
            <a:avLst/>
            <a:gdLst/>
            <a:ahLst/>
            <a:cxnLst/>
            <a:rect l="l" t="t" r="r" b="b"/>
            <a:pathLst>
              <a:path w="1276362" h="1276403" extrusionOk="0">
                <a:moveTo>
                  <a:pt x="1226109" y="50337"/>
                </a:moveTo>
                <a:cubicBezTo>
                  <a:pt x="1158993" y="-16779"/>
                  <a:pt x="1049743" y="-16779"/>
                  <a:pt x="982544" y="50337"/>
                </a:cubicBezTo>
                <a:cubicBezTo>
                  <a:pt x="961477" y="71404"/>
                  <a:pt x="946988" y="96718"/>
                  <a:pt x="939160" y="123448"/>
                </a:cubicBezTo>
                <a:cubicBezTo>
                  <a:pt x="912347" y="131275"/>
                  <a:pt x="887117" y="145764"/>
                  <a:pt x="866049" y="166831"/>
                </a:cubicBezTo>
                <a:cubicBezTo>
                  <a:pt x="845315" y="187566"/>
                  <a:pt x="830576" y="212630"/>
                  <a:pt x="822582" y="239942"/>
                </a:cubicBezTo>
                <a:cubicBezTo>
                  <a:pt x="795769" y="247770"/>
                  <a:pt x="770539" y="262259"/>
                  <a:pt x="749471" y="283326"/>
                </a:cubicBezTo>
                <a:cubicBezTo>
                  <a:pt x="728404" y="304393"/>
                  <a:pt x="713915" y="329624"/>
                  <a:pt x="706088" y="356437"/>
                </a:cubicBezTo>
                <a:cubicBezTo>
                  <a:pt x="678692" y="364431"/>
                  <a:pt x="653628" y="379170"/>
                  <a:pt x="632893" y="399904"/>
                </a:cubicBezTo>
                <a:cubicBezTo>
                  <a:pt x="612159" y="420638"/>
                  <a:pt x="597420" y="445703"/>
                  <a:pt x="589426" y="473098"/>
                </a:cubicBezTo>
                <a:cubicBezTo>
                  <a:pt x="562697" y="480926"/>
                  <a:pt x="537466" y="495415"/>
                  <a:pt x="516315" y="516482"/>
                </a:cubicBezTo>
                <a:cubicBezTo>
                  <a:pt x="495248" y="537549"/>
                  <a:pt x="480759" y="562863"/>
                  <a:pt x="472932" y="589593"/>
                </a:cubicBezTo>
                <a:cubicBezTo>
                  <a:pt x="446119" y="597420"/>
                  <a:pt x="420888" y="611909"/>
                  <a:pt x="399821" y="632977"/>
                </a:cubicBezTo>
                <a:cubicBezTo>
                  <a:pt x="378754" y="654044"/>
                  <a:pt x="364264" y="679358"/>
                  <a:pt x="356437" y="706088"/>
                </a:cubicBezTo>
                <a:cubicBezTo>
                  <a:pt x="329624" y="713915"/>
                  <a:pt x="304393" y="728404"/>
                  <a:pt x="283326" y="749471"/>
                </a:cubicBezTo>
                <a:cubicBezTo>
                  <a:pt x="262259" y="770539"/>
                  <a:pt x="247770" y="795853"/>
                  <a:pt x="239942" y="822582"/>
                </a:cubicBezTo>
                <a:cubicBezTo>
                  <a:pt x="213129" y="830410"/>
                  <a:pt x="187899" y="844899"/>
                  <a:pt x="166831" y="865966"/>
                </a:cubicBezTo>
                <a:cubicBezTo>
                  <a:pt x="145764" y="887033"/>
                  <a:pt x="131275" y="912347"/>
                  <a:pt x="123448" y="939077"/>
                </a:cubicBezTo>
                <a:cubicBezTo>
                  <a:pt x="96635" y="946905"/>
                  <a:pt x="71404" y="961393"/>
                  <a:pt x="50337" y="982461"/>
                </a:cubicBezTo>
                <a:cubicBezTo>
                  <a:pt x="-16779" y="1049576"/>
                  <a:pt x="-16779" y="1158827"/>
                  <a:pt x="50337" y="1226025"/>
                </a:cubicBezTo>
                <a:cubicBezTo>
                  <a:pt x="83894" y="1259583"/>
                  <a:pt x="128027" y="1276404"/>
                  <a:pt x="172077" y="1276404"/>
                </a:cubicBezTo>
                <a:cubicBezTo>
                  <a:pt x="216127" y="1276404"/>
                  <a:pt x="260260" y="1259583"/>
                  <a:pt x="293818" y="1226025"/>
                </a:cubicBezTo>
                <a:cubicBezTo>
                  <a:pt x="314885" y="1204958"/>
                  <a:pt x="329374" y="1179644"/>
                  <a:pt x="337202" y="1152914"/>
                </a:cubicBezTo>
                <a:cubicBezTo>
                  <a:pt x="364015" y="1145087"/>
                  <a:pt x="389245" y="1130598"/>
                  <a:pt x="410313" y="1109531"/>
                </a:cubicBezTo>
                <a:cubicBezTo>
                  <a:pt x="431380" y="1088464"/>
                  <a:pt x="445869" y="1063149"/>
                  <a:pt x="453696" y="1036420"/>
                </a:cubicBezTo>
                <a:cubicBezTo>
                  <a:pt x="480509" y="1028592"/>
                  <a:pt x="505740" y="1014103"/>
                  <a:pt x="526808" y="993036"/>
                </a:cubicBezTo>
                <a:cubicBezTo>
                  <a:pt x="547875" y="971969"/>
                  <a:pt x="562364" y="946655"/>
                  <a:pt x="570191" y="919925"/>
                </a:cubicBezTo>
                <a:cubicBezTo>
                  <a:pt x="597004" y="912098"/>
                  <a:pt x="622235" y="897609"/>
                  <a:pt x="643302" y="876541"/>
                </a:cubicBezTo>
                <a:cubicBezTo>
                  <a:pt x="664369" y="855474"/>
                  <a:pt x="678858" y="830243"/>
                  <a:pt x="686686" y="803430"/>
                </a:cubicBezTo>
                <a:cubicBezTo>
                  <a:pt x="714082" y="795436"/>
                  <a:pt x="739146" y="780698"/>
                  <a:pt x="759880" y="759963"/>
                </a:cubicBezTo>
                <a:cubicBezTo>
                  <a:pt x="780947" y="738896"/>
                  <a:pt x="795353" y="713665"/>
                  <a:pt x="803264" y="686936"/>
                </a:cubicBezTo>
                <a:cubicBezTo>
                  <a:pt x="830660" y="678942"/>
                  <a:pt x="855724" y="664203"/>
                  <a:pt x="876458" y="643469"/>
                </a:cubicBezTo>
                <a:cubicBezTo>
                  <a:pt x="897192" y="622734"/>
                  <a:pt x="912014" y="597087"/>
                  <a:pt x="919842" y="570358"/>
                </a:cubicBezTo>
                <a:cubicBezTo>
                  <a:pt x="946655" y="562530"/>
                  <a:pt x="971885" y="548041"/>
                  <a:pt x="992953" y="526974"/>
                </a:cubicBezTo>
                <a:cubicBezTo>
                  <a:pt x="1013687" y="506240"/>
                  <a:pt x="1028426" y="481176"/>
                  <a:pt x="1036420" y="453780"/>
                </a:cubicBezTo>
                <a:cubicBezTo>
                  <a:pt x="1063149" y="445952"/>
                  <a:pt x="1088380" y="431463"/>
                  <a:pt x="1109531" y="410396"/>
                </a:cubicBezTo>
                <a:cubicBezTo>
                  <a:pt x="1130681" y="389329"/>
                  <a:pt x="1145087" y="364015"/>
                  <a:pt x="1152915" y="337285"/>
                </a:cubicBezTo>
                <a:cubicBezTo>
                  <a:pt x="1179727" y="329458"/>
                  <a:pt x="1204958" y="314969"/>
                  <a:pt x="1226026" y="293901"/>
                </a:cubicBezTo>
                <a:cubicBezTo>
                  <a:pt x="1293141" y="226786"/>
                  <a:pt x="1293141" y="117536"/>
                  <a:pt x="1226026" y="50420"/>
                </a:cubicBezTo>
                <a:close/>
                <a:moveTo>
                  <a:pt x="876541" y="177323"/>
                </a:moveTo>
                <a:cubicBezTo>
                  <a:pt x="893612" y="160253"/>
                  <a:pt x="913763" y="148096"/>
                  <a:pt x="935163" y="140518"/>
                </a:cubicBezTo>
                <a:cubicBezTo>
                  <a:pt x="928086" y="178572"/>
                  <a:pt x="933914" y="218542"/>
                  <a:pt x="952567" y="253349"/>
                </a:cubicBezTo>
                <a:cubicBezTo>
                  <a:pt x="917677" y="234696"/>
                  <a:pt x="877707" y="228868"/>
                  <a:pt x="839653" y="235945"/>
                </a:cubicBezTo>
                <a:cubicBezTo>
                  <a:pt x="847397" y="214212"/>
                  <a:pt x="859721" y="194144"/>
                  <a:pt x="876541" y="177323"/>
                </a:cubicBezTo>
                <a:close/>
                <a:moveTo>
                  <a:pt x="1140674" y="324961"/>
                </a:moveTo>
                <a:cubicBezTo>
                  <a:pt x="1089296" y="337119"/>
                  <a:pt x="1033006" y="323379"/>
                  <a:pt x="993036" y="283326"/>
                </a:cubicBezTo>
                <a:cubicBezTo>
                  <a:pt x="953067" y="243273"/>
                  <a:pt x="939327" y="187066"/>
                  <a:pt x="951401" y="135688"/>
                </a:cubicBezTo>
                <a:cubicBezTo>
                  <a:pt x="963392" y="132857"/>
                  <a:pt x="975549" y="131275"/>
                  <a:pt x="987790" y="131275"/>
                </a:cubicBezTo>
                <a:cubicBezTo>
                  <a:pt x="1028093" y="131275"/>
                  <a:pt x="1068395" y="146597"/>
                  <a:pt x="1099039" y="177323"/>
                </a:cubicBezTo>
                <a:cubicBezTo>
                  <a:pt x="1139008" y="217293"/>
                  <a:pt x="1152748" y="273583"/>
                  <a:pt x="1140674" y="324961"/>
                </a:cubicBezTo>
                <a:close/>
                <a:moveTo>
                  <a:pt x="1024262" y="441456"/>
                </a:moveTo>
                <a:cubicBezTo>
                  <a:pt x="972885" y="453613"/>
                  <a:pt x="916511" y="439874"/>
                  <a:pt x="876541" y="399904"/>
                </a:cubicBezTo>
                <a:cubicBezTo>
                  <a:pt x="846814" y="370177"/>
                  <a:pt x="830410" y="330623"/>
                  <a:pt x="830410" y="288655"/>
                </a:cubicBezTo>
                <a:cubicBezTo>
                  <a:pt x="830410" y="276248"/>
                  <a:pt x="831992" y="264091"/>
                  <a:pt x="834823" y="252266"/>
                </a:cubicBezTo>
                <a:cubicBezTo>
                  <a:pt x="846814" y="249435"/>
                  <a:pt x="859055" y="247853"/>
                  <a:pt x="871295" y="247853"/>
                </a:cubicBezTo>
                <a:cubicBezTo>
                  <a:pt x="911598" y="247853"/>
                  <a:pt x="951901" y="263175"/>
                  <a:pt x="982544" y="293901"/>
                </a:cubicBezTo>
                <a:cubicBezTo>
                  <a:pt x="1012271" y="323629"/>
                  <a:pt x="1028676" y="363182"/>
                  <a:pt x="1028676" y="405150"/>
                </a:cubicBezTo>
                <a:cubicBezTo>
                  <a:pt x="1028676" y="417557"/>
                  <a:pt x="1027093" y="429715"/>
                  <a:pt x="1024346" y="441456"/>
                </a:cubicBezTo>
                <a:close/>
                <a:moveTo>
                  <a:pt x="907601" y="558034"/>
                </a:moveTo>
                <a:cubicBezTo>
                  <a:pt x="856224" y="570191"/>
                  <a:pt x="799933" y="556368"/>
                  <a:pt x="759963" y="516399"/>
                </a:cubicBezTo>
                <a:cubicBezTo>
                  <a:pt x="719911" y="476429"/>
                  <a:pt x="706171" y="420055"/>
                  <a:pt x="718412" y="368678"/>
                </a:cubicBezTo>
                <a:cubicBezTo>
                  <a:pt x="730236" y="365930"/>
                  <a:pt x="742310" y="364348"/>
                  <a:pt x="754717" y="364348"/>
                </a:cubicBezTo>
                <a:cubicBezTo>
                  <a:pt x="796769" y="364348"/>
                  <a:pt x="836239" y="380752"/>
                  <a:pt x="865966" y="410396"/>
                </a:cubicBezTo>
                <a:cubicBezTo>
                  <a:pt x="905936" y="450366"/>
                  <a:pt x="919675" y="506656"/>
                  <a:pt x="907601" y="558034"/>
                </a:cubicBezTo>
                <a:close/>
                <a:moveTo>
                  <a:pt x="791023" y="674695"/>
                </a:moveTo>
                <a:cubicBezTo>
                  <a:pt x="779199" y="677443"/>
                  <a:pt x="767125" y="679025"/>
                  <a:pt x="754717" y="679025"/>
                </a:cubicBezTo>
                <a:cubicBezTo>
                  <a:pt x="712666" y="679025"/>
                  <a:pt x="673196" y="662621"/>
                  <a:pt x="643469" y="632977"/>
                </a:cubicBezTo>
                <a:cubicBezTo>
                  <a:pt x="613741" y="603249"/>
                  <a:pt x="597337" y="563696"/>
                  <a:pt x="597337" y="521728"/>
                </a:cubicBezTo>
                <a:cubicBezTo>
                  <a:pt x="597337" y="509321"/>
                  <a:pt x="598919" y="497163"/>
                  <a:pt x="601667" y="485422"/>
                </a:cubicBezTo>
                <a:cubicBezTo>
                  <a:pt x="613658" y="482591"/>
                  <a:pt x="625899" y="481009"/>
                  <a:pt x="638139" y="481009"/>
                </a:cubicBezTo>
                <a:cubicBezTo>
                  <a:pt x="678442" y="481009"/>
                  <a:pt x="718745" y="496331"/>
                  <a:pt x="749388" y="527057"/>
                </a:cubicBezTo>
                <a:cubicBezTo>
                  <a:pt x="789441" y="567110"/>
                  <a:pt x="803181" y="623401"/>
                  <a:pt x="790940" y="674778"/>
                </a:cubicBezTo>
                <a:close/>
                <a:moveTo>
                  <a:pt x="674528" y="791190"/>
                </a:moveTo>
                <a:cubicBezTo>
                  <a:pt x="662704" y="793938"/>
                  <a:pt x="650630" y="795520"/>
                  <a:pt x="638223" y="795520"/>
                </a:cubicBezTo>
                <a:cubicBezTo>
                  <a:pt x="596171" y="795520"/>
                  <a:pt x="556701" y="779115"/>
                  <a:pt x="526974" y="749388"/>
                </a:cubicBezTo>
                <a:cubicBezTo>
                  <a:pt x="487004" y="709419"/>
                  <a:pt x="473265" y="653128"/>
                  <a:pt x="485339" y="601750"/>
                </a:cubicBezTo>
                <a:cubicBezTo>
                  <a:pt x="497330" y="598919"/>
                  <a:pt x="509487" y="597337"/>
                  <a:pt x="521728" y="597337"/>
                </a:cubicBezTo>
                <a:cubicBezTo>
                  <a:pt x="562031" y="597337"/>
                  <a:pt x="602333" y="612659"/>
                  <a:pt x="632977" y="643385"/>
                </a:cubicBezTo>
                <a:cubicBezTo>
                  <a:pt x="672946" y="683438"/>
                  <a:pt x="686686" y="739729"/>
                  <a:pt x="674528" y="791106"/>
                </a:cubicBezTo>
                <a:close/>
                <a:moveTo>
                  <a:pt x="558034" y="907601"/>
                </a:moveTo>
                <a:cubicBezTo>
                  <a:pt x="506656" y="919758"/>
                  <a:pt x="450365" y="905936"/>
                  <a:pt x="410396" y="865966"/>
                </a:cubicBezTo>
                <a:cubicBezTo>
                  <a:pt x="370427" y="825997"/>
                  <a:pt x="356687" y="769706"/>
                  <a:pt x="368761" y="718328"/>
                </a:cubicBezTo>
                <a:cubicBezTo>
                  <a:pt x="380752" y="715497"/>
                  <a:pt x="392909" y="713915"/>
                  <a:pt x="405150" y="713915"/>
                </a:cubicBezTo>
                <a:cubicBezTo>
                  <a:pt x="445453" y="713915"/>
                  <a:pt x="485755" y="729237"/>
                  <a:pt x="516399" y="759963"/>
                </a:cubicBezTo>
                <a:cubicBezTo>
                  <a:pt x="556368" y="799933"/>
                  <a:pt x="570108" y="856224"/>
                  <a:pt x="558034" y="907601"/>
                </a:cubicBezTo>
                <a:close/>
                <a:moveTo>
                  <a:pt x="441539" y="1024096"/>
                </a:moveTo>
                <a:cubicBezTo>
                  <a:pt x="390161" y="1036253"/>
                  <a:pt x="333871" y="1022514"/>
                  <a:pt x="293901" y="982461"/>
                </a:cubicBezTo>
                <a:cubicBezTo>
                  <a:pt x="253932" y="942491"/>
                  <a:pt x="240192" y="886201"/>
                  <a:pt x="252266" y="834823"/>
                </a:cubicBezTo>
                <a:cubicBezTo>
                  <a:pt x="264257" y="831992"/>
                  <a:pt x="276415" y="830410"/>
                  <a:pt x="288655" y="830410"/>
                </a:cubicBezTo>
                <a:cubicBezTo>
                  <a:pt x="328958" y="830410"/>
                  <a:pt x="369261" y="845731"/>
                  <a:pt x="399904" y="876458"/>
                </a:cubicBezTo>
                <a:cubicBezTo>
                  <a:pt x="439874" y="916428"/>
                  <a:pt x="453613" y="972718"/>
                  <a:pt x="441539" y="1024096"/>
                </a:cubicBezTo>
                <a:close/>
                <a:moveTo>
                  <a:pt x="325044" y="1140590"/>
                </a:moveTo>
                <a:cubicBezTo>
                  <a:pt x="273667" y="1152748"/>
                  <a:pt x="217376" y="1138925"/>
                  <a:pt x="177407" y="1098956"/>
                </a:cubicBezTo>
                <a:cubicBezTo>
                  <a:pt x="137437" y="1058986"/>
                  <a:pt x="123698" y="1002695"/>
                  <a:pt x="135772" y="951318"/>
                </a:cubicBezTo>
                <a:cubicBezTo>
                  <a:pt x="147762" y="948487"/>
                  <a:pt x="159920" y="946905"/>
                  <a:pt x="172161" y="946905"/>
                </a:cubicBezTo>
                <a:cubicBezTo>
                  <a:pt x="212463" y="946905"/>
                  <a:pt x="252766" y="962226"/>
                  <a:pt x="283409" y="992953"/>
                </a:cubicBezTo>
                <a:cubicBezTo>
                  <a:pt x="323379" y="1032922"/>
                  <a:pt x="337119" y="1089213"/>
                  <a:pt x="325044" y="1140590"/>
                </a:cubicBezTo>
                <a:close/>
                <a:moveTo>
                  <a:pt x="759963" y="293818"/>
                </a:moveTo>
                <a:cubicBezTo>
                  <a:pt x="777034" y="276748"/>
                  <a:pt x="797185" y="264590"/>
                  <a:pt x="818502" y="257013"/>
                </a:cubicBezTo>
                <a:cubicBezTo>
                  <a:pt x="816587" y="267338"/>
                  <a:pt x="815504" y="277830"/>
                  <a:pt x="815504" y="288572"/>
                </a:cubicBezTo>
                <a:cubicBezTo>
                  <a:pt x="815504" y="317300"/>
                  <a:pt x="822499" y="344946"/>
                  <a:pt x="835656" y="369511"/>
                </a:cubicBezTo>
                <a:cubicBezTo>
                  <a:pt x="811008" y="356354"/>
                  <a:pt x="783362" y="349359"/>
                  <a:pt x="754634" y="349359"/>
                </a:cubicBezTo>
                <a:cubicBezTo>
                  <a:pt x="743892" y="349359"/>
                  <a:pt x="733400" y="350442"/>
                  <a:pt x="723075" y="352357"/>
                </a:cubicBezTo>
                <a:cubicBezTo>
                  <a:pt x="730652" y="330957"/>
                  <a:pt x="742810" y="310888"/>
                  <a:pt x="759880" y="293818"/>
                </a:cubicBezTo>
                <a:close/>
                <a:moveTo>
                  <a:pt x="643469" y="410313"/>
                </a:moveTo>
                <a:cubicBezTo>
                  <a:pt x="660289" y="393492"/>
                  <a:pt x="680357" y="381085"/>
                  <a:pt x="702091" y="373424"/>
                </a:cubicBezTo>
                <a:cubicBezTo>
                  <a:pt x="695013" y="411479"/>
                  <a:pt x="700842" y="451448"/>
                  <a:pt x="719494" y="486338"/>
                </a:cubicBezTo>
                <a:cubicBezTo>
                  <a:pt x="684604" y="467686"/>
                  <a:pt x="644634" y="461857"/>
                  <a:pt x="606497" y="468935"/>
                </a:cubicBezTo>
                <a:cubicBezTo>
                  <a:pt x="614241" y="447118"/>
                  <a:pt x="626565" y="427133"/>
                  <a:pt x="643385" y="410313"/>
                </a:cubicBezTo>
                <a:close/>
                <a:moveTo>
                  <a:pt x="526974" y="526808"/>
                </a:moveTo>
                <a:cubicBezTo>
                  <a:pt x="544044" y="509737"/>
                  <a:pt x="564196" y="497580"/>
                  <a:pt x="585513" y="490002"/>
                </a:cubicBezTo>
                <a:cubicBezTo>
                  <a:pt x="583597" y="500328"/>
                  <a:pt x="582515" y="510820"/>
                  <a:pt x="582515" y="521562"/>
                </a:cubicBezTo>
                <a:cubicBezTo>
                  <a:pt x="582515" y="550373"/>
                  <a:pt x="589510" y="578019"/>
                  <a:pt x="602750" y="602750"/>
                </a:cubicBezTo>
                <a:cubicBezTo>
                  <a:pt x="567943" y="584181"/>
                  <a:pt x="528057" y="578435"/>
                  <a:pt x="490085" y="585430"/>
                </a:cubicBezTo>
                <a:cubicBezTo>
                  <a:pt x="497663" y="564029"/>
                  <a:pt x="509820" y="543878"/>
                  <a:pt x="526891" y="526808"/>
                </a:cubicBezTo>
                <a:close/>
                <a:moveTo>
                  <a:pt x="410479" y="643302"/>
                </a:moveTo>
                <a:cubicBezTo>
                  <a:pt x="427550" y="626232"/>
                  <a:pt x="447701" y="614074"/>
                  <a:pt x="469101" y="606497"/>
                </a:cubicBezTo>
                <a:cubicBezTo>
                  <a:pt x="462023" y="644551"/>
                  <a:pt x="467852" y="684521"/>
                  <a:pt x="486505" y="719328"/>
                </a:cubicBezTo>
                <a:cubicBezTo>
                  <a:pt x="451615" y="700675"/>
                  <a:pt x="411728" y="694846"/>
                  <a:pt x="373674" y="701924"/>
                </a:cubicBezTo>
                <a:cubicBezTo>
                  <a:pt x="381252" y="680524"/>
                  <a:pt x="393409" y="660373"/>
                  <a:pt x="410479" y="643302"/>
                </a:cubicBezTo>
                <a:close/>
                <a:moveTo>
                  <a:pt x="293984" y="759797"/>
                </a:moveTo>
                <a:cubicBezTo>
                  <a:pt x="311055" y="742727"/>
                  <a:pt x="331206" y="730569"/>
                  <a:pt x="352607" y="722992"/>
                </a:cubicBezTo>
                <a:cubicBezTo>
                  <a:pt x="345529" y="761046"/>
                  <a:pt x="351358" y="801016"/>
                  <a:pt x="370010" y="835822"/>
                </a:cubicBezTo>
                <a:cubicBezTo>
                  <a:pt x="335120" y="817170"/>
                  <a:pt x="295234" y="811341"/>
                  <a:pt x="257179" y="818419"/>
                </a:cubicBezTo>
                <a:cubicBezTo>
                  <a:pt x="264757" y="797019"/>
                  <a:pt x="276914" y="776867"/>
                  <a:pt x="293984" y="759797"/>
                </a:cubicBezTo>
                <a:close/>
                <a:moveTo>
                  <a:pt x="177490" y="876292"/>
                </a:moveTo>
                <a:cubicBezTo>
                  <a:pt x="194560" y="859221"/>
                  <a:pt x="214712" y="847064"/>
                  <a:pt x="236112" y="839486"/>
                </a:cubicBezTo>
                <a:cubicBezTo>
                  <a:pt x="229034" y="877541"/>
                  <a:pt x="234863" y="917510"/>
                  <a:pt x="253515" y="952317"/>
                </a:cubicBezTo>
                <a:cubicBezTo>
                  <a:pt x="218625" y="933665"/>
                  <a:pt x="178739" y="927836"/>
                  <a:pt x="140685" y="934914"/>
                </a:cubicBezTo>
                <a:cubicBezTo>
                  <a:pt x="148262" y="913513"/>
                  <a:pt x="160420" y="893362"/>
                  <a:pt x="177490" y="876292"/>
                </a:cubicBezTo>
                <a:close/>
                <a:moveTo>
                  <a:pt x="283493" y="1215367"/>
                </a:moveTo>
                <a:cubicBezTo>
                  <a:pt x="222123" y="1276737"/>
                  <a:pt x="122282" y="1276737"/>
                  <a:pt x="60912" y="1215367"/>
                </a:cubicBezTo>
                <a:cubicBezTo>
                  <a:pt x="-458" y="1153997"/>
                  <a:pt x="-458" y="1054156"/>
                  <a:pt x="60912" y="992786"/>
                </a:cubicBezTo>
                <a:cubicBezTo>
                  <a:pt x="77982" y="975716"/>
                  <a:pt x="98134" y="963559"/>
                  <a:pt x="119534" y="955981"/>
                </a:cubicBezTo>
                <a:cubicBezTo>
                  <a:pt x="109542" y="1009940"/>
                  <a:pt x="125280" y="1067729"/>
                  <a:pt x="166915" y="1109281"/>
                </a:cubicBezTo>
                <a:cubicBezTo>
                  <a:pt x="200472" y="1142839"/>
                  <a:pt x="244605" y="1159659"/>
                  <a:pt x="288655" y="1159659"/>
                </a:cubicBezTo>
                <a:cubicBezTo>
                  <a:pt x="299231" y="1159659"/>
                  <a:pt x="309806" y="1158660"/>
                  <a:pt x="320215" y="1156745"/>
                </a:cubicBezTo>
                <a:cubicBezTo>
                  <a:pt x="312637" y="1178145"/>
                  <a:pt x="300480" y="1198297"/>
                  <a:pt x="283409" y="1215367"/>
                </a:cubicBezTo>
                <a:close/>
                <a:moveTo>
                  <a:pt x="399987" y="1098872"/>
                </a:moveTo>
                <a:cubicBezTo>
                  <a:pt x="382917" y="1115943"/>
                  <a:pt x="362766" y="1128100"/>
                  <a:pt x="341365" y="1135678"/>
                </a:cubicBezTo>
                <a:cubicBezTo>
                  <a:pt x="348443" y="1097623"/>
                  <a:pt x="342614" y="1057654"/>
                  <a:pt x="323962" y="1022847"/>
                </a:cubicBezTo>
                <a:cubicBezTo>
                  <a:pt x="349276" y="1036420"/>
                  <a:pt x="377254" y="1043248"/>
                  <a:pt x="405233" y="1043248"/>
                </a:cubicBezTo>
                <a:cubicBezTo>
                  <a:pt x="415808" y="1043248"/>
                  <a:pt x="426384" y="1042249"/>
                  <a:pt x="436793" y="1040333"/>
                </a:cubicBezTo>
                <a:cubicBezTo>
                  <a:pt x="429215" y="1061734"/>
                  <a:pt x="417057" y="1081885"/>
                  <a:pt x="399987" y="1098956"/>
                </a:cubicBezTo>
                <a:close/>
                <a:moveTo>
                  <a:pt x="516482" y="982378"/>
                </a:moveTo>
                <a:cubicBezTo>
                  <a:pt x="499412" y="999448"/>
                  <a:pt x="479260" y="1011605"/>
                  <a:pt x="457860" y="1019183"/>
                </a:cubicBezTo>
                <a:cubicBezTo>
                  <a:pt x="464938" y="981129"/>
                  <a:pt x="459109" y="941159"/>
                  <a:pt x="440457" y="906352"/>
                </a:cubicBezTo>
                <a:cubicBezTo>
                  <a:pt x="465770" y="919925"/>
                  <a:pt x="493749" y="926753"/>
                  <a:pt x="521728" y="926753"/>
                </a:cubicBezTo>
                <a:cubicBezTo>
                  <a:pt x="532303" y="926753"/>
                  <a:pt x="542879" y="925754"/>
                  <a:pt x="553287" y="923756"/>
                </a:cubicBezTo>
                <a:cubicBezTo>
                  <a:pt x="545710" y="945156"/>
                  <a:pt x="533552" y="965307"/>
                  <a:pt x="516482" y="982378"/>
                </a:cubicBezTo>
                <a:close/>
                <a:moveTo>
                  <a:pt x="632977" y="865883"/>
                </a:moveTo>
                <a:cubicBezTo>
                  <a:pt x="615906" y="882953"/>
                  <a:pt x="595755" y="895111"/>
                  <a:pt x="574355" y="902688"/>
                </a:cubicBezTo>
                <a:cubicBezTo>
                  <a:pt x="581349" y="864717"/>
                  <a:pt x="575604" y="824831"/>
                  <a:pt x="557035" y="790024"/>
                </a:cubicBezTo>
                <a:cubicBezTo>
                  <a:pt x="581682" y="803264"/>
                  <a:pt x="609411" y="810258"/>
                  <a:pt x="638223" y="810258"/>
                </a:cubicBezTo>
                <a:cubicBezTo>
                  <a:pt x="648964" y="810258"/>
                  <a:pt x="659457" y="809176"/>
                  <a:pt x="669782" y="807261"/>
                </a:cubicBezTo>
                <a:cubicBezTo>
                  <a:pt x="662204" y="828661"/>
                  <a:pt x="650047" y="848729"/>
                  <a:pt x="632977" y="865800"/>
                </a:cubicBezTo>
                <a:close/>
                <a:moveTo>
                  <a:pt x="749471" y="749388"/>
                </a:moveTo>
                <a:cubicBezTo>
                  <a:pt x="732651" y="766209"/>
                  <a:pt x="712583" y="778616"/>
                  <a:pt x="690849" y="786360"/>
                </a:cubicBezTo>
                <a:cubicBezTo>
                  <a:pt x="697927" y="748389"/>
                  <a:pt x="692182" y="708419"/>
                  <a:pt x="673613" y="673612"/>
                </a:cubicBezTo>
                <a:cubicBezTo>
                  <a:pt x="698260" y="686852"/>
                  <a:pt x="725989" y="693847"/>
                  <a:pt x="754801" y="693847"/>
                </a:cubicBezTo>
                <a:cubicBezTo>
                  <a:pt x="765542" y="693847"/>
                  <a:pt x="776034" y="692765"/>
                  <a:pt x="786360" y="690849"/>
                </a:cubicBezTo>
                <a:cubicBezTo>
                  <a:pt x="778782" y="712250"/>
                  <a:pt x="766625" y="732318"/>
                  <a:pt x="749555" y="749388"/>
                </a:cubicBezTo>
                <a:close/>
                <a:moveTo>
                  <a:pt x="865966" y="632893"/>
                </a:moveTo>
                <a:cubicBezTo>
                  <a:pt x="849146" y="649714"/>
                  <a:pt x="829077" y="662121"/>
                  <a:pt x="807344" y="669782"/>
                </a:cubicBezTo>
                <a:cubicBezTo>
                  <a:pt x="814422" y="631728"/>
                  <a:pt x="808593" y="591758"/>
                  <a:pt x="789941" y="556785"/>
                </a:cubicBezTo>
                <a:cubicBezTo>
                  <a:pt x="815255" y="570358"/>
                  <a:pt x="843233" y="577186"/>
                  <a:pt x="871212" y="577186"/>
                </a:cubicBezTo>
                <a:cubicBezTo>
                  <a:pt x="881787" y="577186"/>
                  <a:pt x="892363" y="576187"/>
                  <a:pt x="902771" y="574188"/>
                </a:cubicBezTo>
                <a:cubicBezTo>
                  <a:pt x="895194" y="595589"/>
                  <a:pt x="883036" y="615740"/>
                  <a:pt x="865966" y="632810"/>
                </a:cubicBezTo>
                <a:close/>
                <a:moveTo>
                  <a:pt x="982461" y="516399"/>
                </a:moveTo>
                <a:cubicBezTo>
                  <a:pt x="965390" y="533469"/>
                  <a:pt x="945239" y="545627"/>
                  <a:pt x="923839" y="553204"/>
                </a:cubicBezTo>
                <a:cubicBezTo>
                  <a:pt x="930917" y="515150"/>
                  <a:pt x="925088" y="475180"/>
                  <a:pt x="906435" y="440373"/>
                </a:cubicBezTo>
                <a:cubicBezTo>
                  <a:pt x="931749" y="453946"/>
                  <a:pt x="959728" y="460774"/>
                  <a:pt x="987707" y="460774"/>
                </a:cubicBezTo>
                <a:cubicBezTo>
                  <a:pt x="998282" y="460774"/>
                  <a:pt x="1008941" y="459775"/>
                  <a:pt x="1019349" y="457777"/>
                </a:cubicBezTo>
                <a:cubicBezTo>
                  <a:pt x="1011605" y="479593"/>
                  <a:pt x="999281" y="499578"/>
                  <a:pt x="982461" y="516399"/>
                </a:cubicBezTo>
                <a:close/>
                <a:moveTo>
                  <a:pt x="1098955" y="399904"/>
                </a:moveTo>
                <a:cubicBezTo>
                  <a:pt x="1081885" y="416974"/>
                  <a:pt x="1061817" y="429132"/>
                  <a:pt x="1040417" y="436709"/>
                </a:cubicBezTo>
                <a:cubicBezTo>
                  <a:pt x="1042332" y="426384"/>
                  <a:pt x="1043414" y="415892"/>
                  <a:pt x="1043414" y="405150"/>
                </a:cubicBezTo>
                <a:cubicBezTo>
                  <a:pt x="1043414" y="376339"/>
                  <a:pt x="1036420" y="348693"/>
                  <a:pt x="1023180" y="323962"/>
                </a:cubicBezTo>
                <a:cubicBezTo>
                  <a:pt x="1048411" y="337452"/>
                  <a:pt x="1076306" y="344196"/>
                  <a:pt x="1104285" y="344196"/>
                </a:cubicBezTo>
                <a:cubicBezTo>
                  <a:pt x="1114860" y="344196"/>
                  <a:pt x="1125435" y="343197"/>
                  <a:pt x="1135844" y="341282"/>
                </a:cubicBezTo>
                <a:cubicBezTo>
                  <a:pt x="1128266" y="362682"/>
                  <a:pt x="1116109" y="382834"/>
                  <a:pt x="1099039" y="399904"/>
                </a:cubicBezTo>
                <a:close/>
                <a:moveTo>
                  <a:pt x="1156828" y="320215"/>
                </a:moveTo>
                <a:cubicBezTo>
                  <a:pt x="1166820" y="266256"/>
                  <a:pt x="1151083" y="208466"/>
                  <a:pt x="1109448" y="166915"/>
                </a:cubicBezTo>
                <a:cubicBezTo>
                  <a:pt x="1067813" y="125363"/>
                  <a:pt x="1010023" y="109542"/>
                  <a:pt x="956064" y="119534"/>
                </a:cubicBezTo>
                <a:cubicBezTo>
                  <a:pt x="963642" y="98134"/>
                  <a:pt x="975799" y="77982"/>
                  <a:pt x="992870" y="60912"/>
                </a:cubicBezTo>
                <a:cubicBezTo>
                  <a:pt x="1023596" y="30269"/>
                  <a:pt x="1063816" y="14864"/>
                  <a:pt x="1104118" y="14864"/>
                </a:cubicBezTo>
                <a:cubicBezTo>
                  <a:pt x="1144421" y="14864"/>
                  <a:pt x="1184723" y="30185"/>
                  <a:pt x="1215367" y="60912"/>
                </a:cubicBezTo>
                <a:cubicBezTo>
                  <a:pt x="1276737" y="122282"/>
                  <a:pt x="1276737" y="222123"/>
                  <a:pt x="1215367" y="283493"/>
                </a:cubicBezTo>
                <a:cubicBezTo>
                  <a:pt x="1198297" y="300563"/>
                  <a:pt x="1178145" y="312720"/>
                  <a:pt x="1156745" y="320298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bg>
      <p:bgPr>
        <a:solidFill>
          <a:schemeClr val="lt1"/>
        </a:solidFill>
        <a:effectLst/>
      </p:bgPr>
    </p:bg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42;p15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7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1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44" name="Google Shape;244;p15"/>
          <p:cNvSpPr txBox="1">
            <a:spLocks noGrp="1"/>
          </p:cNvSpPr>
          <p:nvPr>
            <p:ph type="subTitle" idx="1"/>
          </p:nvPr>
        </p:nvSpPr>
        <p:spPr>
          <a:xfrm>
            <a:off x="713225" y="2857699"/>
            <a:ext cx="2388000" cy="150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45" name="Google Shape;245;p15"/>
          <p:cNvSpPr txBox="1">
            <a:spLocks noGrp="1"/>
          </p:cNvSpPr>
          <p:nvPr>
            <p:ph type="subTitle" idx="2"/>
          </p:nvPr>
        </p:nvSpPr>
        <p:spPr>
          <a:xfrm>
            <a:off x="3374607" y="2857699"/>
            <a:ext cx="2388000" cy="150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46" name="Google Shape;246;p15"/>
          <p:cNvSpPr txBox="1">
            <a:spLocks noGrp="1"/>
          </p:cNvSpPr>
          <p:nvPr>
            <p:ph type="subTitle" idx="3"/>
          </p:nvPr>
        </p:nvSpPr>
        <p:spPr>
          <a:xfrm>
            <a:off x="6035995" y="2857699"/>
            <a:ext cx="2388000" cy="150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47" name="Google Shape;247;p15"/>
          <p:cNvSpPr txBox="1">
            <a:spLocks noGrp="1"/>
          </p:cNvSpPr>
          <p:nvPr>
            <p:ph type="subTitle" idx="4"/>
          </p:nvPr>
        </p:nvSpPr>
        <p:spPr>
          <a:xfrm>
            <a:off x="713225" y="2313150"/>
            <a:ext cx="23880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ice"/>
              <a:buNone/>
              <a:defRPr sz="2000">
                <a:solidFill>
                  <a:schemeClr val="dk1"/>
                </a:solidFill>
                <a:latin typeface="Alice"/>
                <a:ea typeface="Alice"/>
                <a:cs typeface="Alice"/>
                <a:sym typeface="Alic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ice"/>
              <a:buNone/>
              <a:defRPr sz="2000">
                <a:latin typeface="Alice"/>
                <a:ea typeface="Alice"/>
                <a:cs typeface="Alice"/>
                <a:sym typeface="Alic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ice"/>
              <a:buNone/>
              <a:defRPr sz="2000">
                <a:latin typeface="Alice"/>
                <a:ea typeface="Alice"/>
                <a:cs typeface="Alice"/>
                <a:sym typeface="Alic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ice"/>
              <a:buNone/>
              <a:defRPr sz="2000">
                <a:latin typeface="Alice"/>
                <a:ea typeface="Alice"/>
                <a:cs typeface="Alice"/>
                <a:sym typeface="Alic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ice"/>
              <a:buNone/>
              <a:defRPr sz="2000">
                <a:latin typeface="Alice"/>
                <a:ea typeface="Alice"/>
                <a:cs typeface="Alice"/>
                <a:sym typeface="Alic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ice"/>
              <a:buNone/>
              <a:defRPr sz="2000">
                <a:latin typeface="Alice"/>
                <a:ea typeface="Alice"/>
                <a:cs typeface="Alice"/>
                <a:sym typeface="Alic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ice"/>
              <a:buNone/>
              <a:defRPr sz="2000">
                <a:latin typeface="Alice"/>
                <a:ea typeface="Alice"/>
                <a:cs typeface="Alice"/>
                <a:sym typeface="Alic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ice"/>
              <a:buNone/>
              <a:defRPr sz="2000">
                <a:latin typeface="Alice"/>
                <a:ea typeface="Alice"/>
                <a:cs typeface="Alice"/>
                <a:sym typeface="Alic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ice"/>
              <a:buNone/>
              <a:defRPr sz="2000">
                <a:latin typeface="Alice"/>
                <a:ea typeface="Alice"/>
                <a:cs typeface="Alice"/>
                <a:sym typeface="Alice"/>
              </a:defRPr>
            </a:lvl9pPr>
          </a:lstStyle>
          <a:p>
            <a:endParaRPr/>
          </a:p>
        </p:txBody>
      </p:sp>
      <p:sp>
        <p:nvSpPr>
          <p:cNvPr id="248" name="Google Shape;248;p15"/>
          <p:cNvSpPr txBox="1">
            <a:spLocks noGrp="1"/>
          </p:cNvSpPr>
          <p:nvPr>
            <p:ph type="subTitle" idx="5"/>
          </p:nvPr>
        </p:nvSpPr>
        <p:spPr>
          <a:xfrm>
            <a:off x="3374610" y="2313150"/>
            <a:ext cx="23880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ice"/>
              <a:buNone/>
              <a:defRPr sz="2000">
                <a:solidFill>
                  <a:schemeClr val="dk1"/>
                </a:solidFill>
                <a:latin typeface="Alice"/>
                <a:ea typeface="Alice"/>
                <a:cs typeface="Alice"/>
                <a:sym typeface="Alic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ice"/>
              <a:buNone/>
              <a:defRPr sz="2000">
                <a:latin typeface="Alice"/>
                <a:ea typeface="Alice"/>
                <a:cs typeface="Alice"/>
                <a:sym typeface="Alic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ice"/>
              <a:buNone/>
              <a:defRPr sz="2000">
                <a:latin typeface="Alice"/>
                <a:ea typeface="Alice"/>
                <a:cs typeface="Alice"/>
                <a:sym typeface="Alic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ice"/>
              <a:buNone/>
              <a:defRPr sz="2000">
                <a:latin typeface="Alice"/>
                <a:ea typeface="Alice"/>
                <a:cs typeface="Alice"/>
                <a:sym typeface="Alic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ice"/>
              <a:buNone/>
              <a:defRPr sz="2000">
                <a:latin typeface="Alice"/>
                <a:ea typeface="Alice"/>
                <a:cs typeface="Alice"/>
                <a:sym typeface="Alic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ice"/>
              <a:buNone/>
              <a:defRPr sz="2000">
                <a:latin typeface="Alice"/>
                <a:ea typeface="Alice"/>
                <a:cs typeface="Alice"/>
                <a:sym typeface="Alic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ice"/>
              <a:buNone/>
              <a:defRPr sz="2000">
                <a:latin typeface="Alice"/>
                <a:ea typeface="Alice"/>
                <a:cs typeface="Alice"/>
                <a:sym typeface="Alic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ice"/>
              <a:buNone/>
              <a:defRPr sz="2000">
                <a:latin typeface="Alice"/>
                <a:ea typeface="Alice"/>
                <a:cs typeface="Alice"/>
                <a:sym typeface="Alic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ice"/>
              <a:buNone/>
              <a:defRPr sz="2000">
                <a:latin typeface="Alice"/>
                <a:ea typeface="Alice"/>
                <a:cs typeface="Alice"/>
                <a:sym typeface="Alice"/>
              </a:defRPr>
            </a:lvl9pPr>
          </a:lstStyle>
          <a:p>
            <a:endParaRPr/>
          </a:p>
        </p:txBody>
      </p:sp>
      <p:sp>
        <p:nvSpPr>
          <p:cNvPr id="249" name="Google Shape;249;p15"/>
          <p:cNvSpPr txBox="1">
            <a:spLocks noGrp="1"/>
          </p:cNvSpPr>
          <p:nvPr>
            <p:ph type="subTitle" idx="6"/>
          </p:nvPr>
        </p:nvSpPr>
        <p:spPr>
          <a:xfrm>
            <a:off x="6035996" y="2313150"/>
            <a:ext cx="23880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ice"/>
              <a:buNone/>
              <a:defRPr sz="2000">
                <a:solidFill>
                  <a:schemeClr val="dk1"/>
                </a:solidFill>
                <a:latin typeface="Alice"/>
                <a:ea typeface="Alice"/>
                <a:cs typeface="Alice"/>
                <a:sym typeface="Alic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ice"/>
              <a:buNone/>
              <a:defRPr sz="2000">
                <a:latin typeface="Alice"/>
                <a:ea typeface="Alice"/>
                <a:cs typeface="Alice"/>
                <a:sym typeface="Alic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ice"/>
              <a:buNone/>
              <a:defRPr sz="2000">
                <a:latin typeface="Alice"/>
                <a:ea typeface="Alice"/>
                <a:cs typeface="Alice"/>
                <a:sym typeface="Alic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ice"/>
              <a:buNone/>
              <a:defRPr sz="2000">
                <a:latin typeface="Alice"/>
                <a:ea typeface="Alice"/>
                <a:cs typeface="Alice"/>
                <a:sym typeface="Alic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ice"/>
              <a:buNone/>
              <a:defRPr sz="2000">
                <a:latin typeface="Alice"/>
                <a:ea typeface="Alice"/>
                <a:cs typeface="Alice"/>
                <a:sym typeface="Alic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ice"/>
              <a:buNone/>
              <a:defRPr sz="2000">
                <a:latin typeface="Alice"/>
                <a:ea typeface="Alice"/>
                <a:cs typeface="Alice"/>
                <a:sym typeface="Alic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ice"/>
              <a:buNone/>
              <a:defRPr sz="2000">
                <a:latin typeface="Alice"/>
                <a:ea typeface="Alice"/>
                <a:cs typeface="Alice"/>
                <a:sym typeface="Alic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ice"/>
              <a:buNone/>
              <a:defRPr sz="2000">
                <a:latin typeface="Alice"/>
                <a:ea typeface="Alice"/>
                <a:cs typeface="Alice"/>
                <a:sym typeface="Alic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ice"/>
              <a:buNone/>
              <a:defRPr sz="2000">
                <a:latin typeface="Alice"/>
                <a:ea typeface="Alice"/>
                <a:cs typeface="Alice"/>
                <a:sym typeface="Alice"/>
              </a:defRPr>
            </a:lvl9pPr>
          </a:lstStyle>
          <a:p>
            <a:endParaRPr/>
          </a:p>
        </p:txBody>
      </p:sp>
      <p:sp>
        <p:nvSpPr>
          <p:cNvPr id="250" name="Google Shape;250;p15"/>
          <p:cNvSpPr/>
          <p:nvPr/>
        </p:nvSpPr>
        <p:spPr>
          <a:xfrm>
            <a:off x="277878" y="4686022"/>
            <a:ext cx="435336" cy="253061"/>
          </a:xfrm>
          <a:custGeom>
            <a:avLst/>
            <a:gdLst/>
            <a:ahLst/>
            <a:cxnLst/>
            <a:rect l="l" t="t" r="r" b="b"/>
            <a:pathLst>
              <a:path w="1030382" h="598961" extrusionOk="0">
                <a:moveTo>
                  <a:pt x="407357" y="260052"/>
                </a:moveTo>
                <a:lnTo>
                  <a:pt x="475721" y="191604"/>
                </a:lnTo>
                <a:lnTo>
                  <a:pt x="623026" y="44300"/>
                </a:lnTo>
                <a:lnTo>
                  <a:pt x="1030383" y="451657"/>
                </a:lnTo>
                <a:lnTo>
                  <a:pt x="883078" y="598961"/>
                </a:lnTo>
                <a:lnTo>
                  <a:pt x="623026" y="338909"/>
                </a:lnTo>
                <a:lnTo>
                  <a:pt x="554661" y="407273"/>
                </a:lnTo>
                <a:lnTo>
                  <a:pt x="407357" y="554578"/>
                </a:lnTo>
                <a:lnTo>
                  <a:pt x="0" y="147305"/>
                </a:lnTo>
                <a:lnTo>
                  <a:pt x="147305" y="0"/>
                </a:lnTo>
                <a:lnTo>
                  <a:pt x="407357" y="260052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" name="Google Shape;251;p15"/>
          <p:cNvSpPr/>
          <p:nvPr/>
        </p:nvSpPr>
        <p:spPr>
          <a:xfrm>
            <a:off x="119015" y="286345"/>
            <a:ext cx="253165" cy="253165"/>
          </a:xfrm>
          <a:custGeom>
            <a:avLst/>
            <a:gdLst/>
            <a:ahLst/>
            <a:cxnLst/>
            <a:rect l="l" t="t" r="r" b="b"/>
            <a:pathLst>
              <a:path w="406690" h="406690" extrusionOk="0">
                <a:moveTo>
                  <a:pt x="390120" y="186774"/>
                </a:moveTo>
                <a:lnTo>
                  <a:pt x="219916" y="186774"/>
                </a:lnTo>
                <a:lnTo>
                  <a:pt x="219916" y="16571"/>
                </a:lnTo>
                <a:cubicBezTo>
                  <a:pt x="219916" y="7411"/>
                  <a:pt x="212505" y="0"/>
                  <a:pt x="203345" y="0"/>
                </a:cubicBezTo>
                <a:cubicBezTo>
                  <a:pt x="194186" y="0"/>
                  <a:pt x="186775" y="7411"/>
                  <a:pt x="186775" y="16571"/>
                </a:cubicBezTo>
                <a:lnTo>
                  <a:pt x="186775" y="186774"/>
                </a:lnTo>
                <a:lnTo>
                  <a:pt x="16571" y="186774"/>
                </a:lnTo>
                <a:cubicBezTo>
                  <a:pt x="7411" y="186774"/>
                  <a:pt x="0" y="194186"/>
                  <a:pt x="0" y="203345"/>
                </a:cubicBezTo>
                <a:cubicBezTo>
                  <a:pt x="0" y="212505"/>
                  <a:pt x="7411" y="219916"/>
                  <a:pt x="16571" y="219916"/>
                </a:cubicBezTo>
                <a:lnTo>
                  <a:pt x="186775" y="219916"/>
                </a:lnTo>
                <a:lnTo>
                  <a:pt x="186775" y="390120"/>
                </a:lnTo>
                <a:cubicBezTo>
                  <a:pt x="186775" y="399280"/>
                  <a:pt x="194186" y="406691"/>
                  <a:pt x="203345" y="406691"/>
                </a:cubicBezTo>
                <a:cubicBezTo>
                  <a:pt x="212505" y="406691"/>
                  <a:pt x="219916" y="399280"/>
                  <a:pt x="219916" y="390120"/>
                </a:cubicBezTo>
                <a:lnTo>
                  <a:pt x="219916" y="219916"/>
                </a:lnTo>
                <a:lnTo>
                  <a:pt x="390120" y="219916"/>
                </a:lnTo>
                <a:cubicBezTo>
                  <a:pt x="399280" y="219916"/>
                  <a:pt x="406691" y="212505"/>
                  <a:pt x="406691" y="203345"/>
                </a:cubicBezTo>
                <a:cubicBezTo>
                  <a:pt x="406691" y="194186"/>
                  <a:pt x="399280" y="186774"/>
                  <a:pt x="390120" y="186774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" name="Google Shape;252;p15"/>
          <p:cNvSpPr/>
          <p:nvPr/>
        </p:nvSpPr>
        <p:spPr>
          <a:xfrm>
            <a:off x="5654440" y="4755420"/>
            <a:ext cx="253165" cy="253165"/>
          </a:xfrm>
          <a:custGeom>
            <a:avLst/>
            <a:gdLst/>
            <a:ahLst/>
            <a:cxnLst/>
            <a:rect l="l" t="t" r="r" b="b"/>
            <a:pathLst>
              <a:path w="406690" h="406690" extrusionOk="0">
                <a:moveTo>
                  <a:pt x="390120" y="186774"/>
                </a:moveTo>
                <a:lnTo>
                  <a:pt x="219916" y="186774"/>
                </a:lnTo>
                <a:lnTo>
                  <a:pt x="219916" y="16571"/>
                </a:lnTo>
                <a:cubicBezTo>
                  <a:pt x="219916" y="7411"/>
                  <a:pt x="212505" y="0"/>
                  <a:pt x="203345" y="0"/>
                </a:cubicBezTo>
                <a:cubicBezTo>
                  <a:pt x="194186" y="0"/>
                  <a:pt x="186775" y="7411"/>
                  <a:pt x="186775" y="16571"/>
                </a:cubicBezTo>
                <a:lnTo>
                  <a:pt x="186775" y="186774"/>
                </a:lnTo>
                <a:lnTo>
                  <a:pt x="16571" y="186774"/>
                </a:lnTo>
                <a:cubicBezTo>
                  <a:pt x="7411" y="186774"/>
                  <a:pt x="0" y="194186"/>
                  <a:pt x="0" y="203345"/>
                </a:cubicBezTo>
                <a:cubicBezTo>
                  <a:pt x="0" y="212505"/>
                  <a:pt x="7411" y="219916"/>
                  <a:pt x="16571" y="219916"/>
                </a:cubicBezTo>
                <a:lnTo>
                  <a:pt x="186775" y="219916"/>
                </a:lnTo>
                <a:lnTo>
                  <a:pt x="186775" y="390120"/>
                </a:lnTo>
                <a:cubicBezTo>
                  <a:pt x="186775" y="399280"/>
                  <a:pt x="194186" y="406691"/>
                  <a:pt x="203345" y="406691"/>
                </a:cubicBezTo>
                <a:cubicBezTo>
                  <a:pt x="212505" y="406691"/>
                  <a:pt x="219916" y="399280"/>
                  <a:pt x="219916" y="390120"/>
                </a:cubicBezTo>
                <a:lnTo>
                  <a:pt x="219916" y="219916"/>
                </a:lnTo>
                <a:lnTo>
                  <a:pt x="390120" y="219916"/>
                </a:lnTo>
                <a:cubicBezTo>
                  <a:pt x="399280" y="219916"/>
                  <a:pt x="406691" y="212505"/>
                  <a:pt x="406691" y="203345"/>
                </a:cubicBezTo>
                <a:cubicBezTo>
                  <a:pt x="406691" y="194186"/>
                  <a:pt x="399280" y="186774"/>
                  <a:pt x="390120" y="186774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" name="Google Shape;253;p15"/>
          <p:cNvSpPr/>
          <p:nvPr/>
        </p:nvSpPr>
        <p:spPr>
          <a:xfrm>
            <a:off x="8691971" y="2996379"/>
            <a:ext cx="152509" cy="152509"/>
          </a:xfrm>
          <a:custGeom>
            <a:avLst/>
            <a:gdLst/>
            <a:ahLst/>
            <a:cxnLst/>
            <a:rect l="l" t="t" r="r" b="b"/>
            <a:pathLst>
              <a:path w="406690" h="406690" extrusionOk="0">
                <a:moveTo>
                  <a:pt x="390120" y="186774"/>
                </a:moveTo>
                <a:lnTo>
                  <a:pt x="219916" y="186774"/>
                </a:lnTo>
                <a:lnTo>
                  <a:pt x="219916" y="16571"/>
                </a:lnTo>
                <a:cubicBezTo>
                  <a:pt x="219916" y="7411"/>
                  <a:pt x="212505" y="0"/>
                  <a:pt x="203345" y="0"/>
                </a:cubicBezTo>
                <a:cubicBezTo>
                  <a:pt x="194186" y="0"/>
                  <a:pt x="186775" y="7411"/>
                  <a:pt x="186775" y="16571"/>
                </a:cubicBezTo>
                <a:lnTo>
                  <a:pt x="186775" y="186774"/>
                </a:lnTo>
                <a:lnTo>
                  <a:pt x="16571" y="186774"/>
                </a:lnTo>
                <a:cubicBezTo>
                  <a:pt x="7411" y="186774"/>
                  <a:pt x="0" y="194186"/>
                  <a:pt x="0" y="203345"/>
                </a:cubicBezTo>
                <a:cubicBezTo>
                  <a:pt x="0" y="212505"/>
                  <a:pt x="7411" y="219916"/>
                  <a:pt x="16571" y="219916"/>
                </a:cubicBezTo>
                <a:lnTo>
                  <a:pt x="186775" y="219916"/>
                </a:lnTo>
                <a:lnTo>
                  <a:pt x="186775" y="390120"/>
                </a:lnTo>
                <a:cubicBezTo>
                  <a:pt x="186775" y="399280"/>
                  <a:pt x="194186" y="406691"/>
                  <a:pt x="203345" y="406691"/>
                </a:cubicBezTo>
                <a:cubicBezTo>
                  <a:pt x="212505" y="406691"/>
                  <a:pt x="219916" y="399280"/>
                  <a:pt x="219916" y="390120"/>
                </a:cubicBezTo>
                <a:lnTo>
                  <a:pt x="219916" y="219916"/>
                </a:lnTo>
                <a:lnTo>
                  <a:pt x="390120" y="219916"/>
                </a:lnTo>
                <a:cubicBezTo>
                  <a:pt x="399280" y="219916"/>
                  <a:pt x="406691" y="212505"/>
                  <a:pt x="406691" y="203345"/>
                </a:cubicBezTo>
                <a:cubicBezTo>
                  <a:pt x="406691" y="194186"/>
                  <a:pt x="399280" y="186774"/>
                  <a:pt x="390120" y="186774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Google Shape;254;p15"/>
          <p:cNvSpPr/>
          <p:nvPr/>
        </p:nvSpPr>
        <p:spPr>
          <a:xfrm>
            <a:off x="8223076" y="4318400"/>
            <a:ext cx="571172" cy="571190"/>
          </a:xfrm>
          <a:custGeom>
            <a:avLst/>
            <a:gdLst/>
            <a:ahLst/>
            <a:cxnLst/>
            <a:rect l="l" t="t" r="r" b="b"/>
            <a:pathLst>
              <a:path w="1276362" h="1276403" extrusionOk="0">
                <a:moveTo>
                  <a:pt x="1226109" y="50337"/>
                </a:moveTo>
                <a:cubicBezTo>
                  <a:pt x="1158993" y="-16779"/>
                  <a:pt x="1049743" y="-16779"/>
                  <a:pt x="982544" y="50337"/>
                </a:cubicBezTo>
                <a:cubicBezTo>
                  <a:pt x="961477" y="71404"/>
                  <a:pt x="946988" y="96718"/>
                  <a:pt x="939160" y="123448"/>
                </a:cubicBezTo>
                <a:cubicBezTo>
                  <a:pt x="912347" y="131275"/>
                  <a:pt x="887117" y="145764"/>
                  <a:pt x="866049" y="166831"/>
                </a:cubicBezTo>
                <a:cubicBezTo>
                  <a:pt x="845315" y="187566"/>
                  <a:pt x="830576" y="212630"/>
                  <a:pt x="822582" y="239942"/>
                </a:cubicBezTo>
                <a:cubicBezTo>
                  <a:pt x="795769" y="247770"/>
                  <a:pt x="770539" y="262259"/>
                  <a:pt x="749471" y="283326"/>
                </a:cubicBezTo>
                <a:cubicBezTo>
                  <a:pt x="728404" y="304393"/>
                  <a:pt x="713915" y="329624"/>
                  <a:pt x="706088" y="356437"/>
                </a:cubicBezTo>
                <a:cubicBezTo>
                  <a:pt x="678692" y="364431"/>
                  <a:pt x="653628" y="379170"/>
                  <a:pt x="632893" y="399904"/>
                </a:cubicBezTo>
                <a:cubicBezTo>
                  <a:pt x="612159" y="420638"/>
                  <a:pt x="597420" y="445703"/>
                  <a:pt x="589426" y="473098"/>
                </a:cubicBezTo>
                <a:cubicBezTo>
                  <a:pt x="562697" y="480926"/>
                  <a:pt x="537466" y="495415"/>
                  <a:pt x="516315" y="516482"/>
                </a:cubicBezTo>
                <a:cubicBezTo>
                  <a:pt x="495248" y="537549"/>
                  <a:pt x="480759" y="562863"/>
                  <a:pt x="472932" y="589593"/>
                </a:cubicBezTo>
                <a:cubicBezTo>
                  <a:pt x="446119" y="597420"/>
                  <a:pt x="420888" y="611909"/>
                  <a:pt x="399821" y="632977"/>
                </a:cubicBezTo>
                <a:cubicBezTo>
                  <a:pt x="378754" y="654044"/>
                  <a:pt x="364264" y="679358"/>
                  <a:pt x="356437" y="706088"/>
                </a:cubicBezTo>
                <a:cubicBezTo>
                  <a:pt x="329624" y="713915"/>
                  <a:pt x="304393" y="728404"/>
                  <a:pt x="283326" y="749471"/>
                </a:cubicBezTo>
                <a:cubicBezTo>
                  <a:pt x="262259" y="770539"/>
                  <a:pt x="247770" y="795853"/>
                  <a:pt x="239942" y="822582"/>
                </a:cubicBezTo>
                <a:cubicBezTo>
                  <a:pt x="213129" y="830410"/>
                  <a:pt x="187899" y="844899"/>
                  <a:pt x="166831" y="865966"/>
                </a:cubicBezTo>
                <a:cubicBezTo>
                  <a:pt x="145764" y="887033"/>
                  <a:pt x="131275" y="912347"/>
                  <a:pt x="123448" y="939077"/>
                </a:cubicBezTo>
                <a:cubicBezTo>
                  <a:pt x="96635" y="946905"/>
                  <a:pt x="71404" y="961393"/>
                  <a:pt x="50337" y="982461"/>
                </a:cubicBezTo>
                <a:cubicBezTo>
                  <a:pt x="-16779" y="1049576"/>
                  <a:pt x="-16779" y="1158827"/>
                  <a:pt x="50337" y="1226025"/>
                </a:cubicBezTo>
                <a:cubicBezTo>
                  <a:pt x="83894" y="1259583"/>
                  <a:pt x="128027" y="1276404"/>
                  <a:pt x="172077" y="1276404"/>
                </a:cubicBezTo>
                <a:cubicBezTo>
                  <a:pt x="216127" y="1276404"/>
                  <a:pt x="260260" y="1259583"/>
                  <a:pt x="293818" y="1226025"/>
                </a:cubicBezTo>
                <a:cubicBezTo>
                  <a:pt x="314885" y="1204958"/>
                  <a:pt x="329374" y="1179644"/>
                  <a:pt x="337202" y="1152914"/>
                </a:cubicBezTo>
                <a:cubicBezTo>
                  <a:pt x="364015" y="1145087"/>
                  <a:pt x="389245" y="1130598"/>
                  <a:pt x="410313" y="1109531"/>
                </a:cubicBezTo>
                <a:cubicBezTo>
                  <a:pt x="431380" y="1088464"/>
                  <a:pt x="445869" y="1063149"/>
                  <a:pt x="453696" y="1036420"/>
                </a:cubicBezTo>
                <a:cubicBezTo>
                  <a:pt x="480509" y="1028592"/>
                  <a:pt x="505740" y="1014103"/>
                  <a:pt x="526808" y="993036"/>
                </a:cubicBezTo>
                <a:cubicBezTo>
                  <a:pt x="547875" y="971969"/>
                  <a:pt x="562364" y="946655"/>
                  <a:pt x="570191" y="919925"/>
                </a:cubicBezTo>
                <a:cubicBezTo>
                  <a:pt x="597004" y="912098"/>
                  <a:pt x="622235" y="897609"/>
                  <a:pt x="643302" y="876541"/>
                </a:cubicBezTo>
                <a:cubicBezTo>
                  <a:pt x="664369" y="855474"/>
                  <a:pt x="678858" y="830243"/>
                  <a:pt x="686686" y="803430"/>
                </a:cubicBezTo>
                <a:cubicBezTo>
                  <a:pt x="714082" y="795436"/>
                  <a:pt x="739146" y="780698"/>
                  <a:pt x="759880" y="759963"/>
                </a:cubicBezTo>
                <a:cubicBezTo>
                  <a:pt x="780947" y="738896"/>
                  <a:pt x="795353" y="713665"/>
                  <a:pt x="803264" y="686936"/>
                </a:cubicBezTo>
                <a:cubicBezTo>
                  <a:pt x="830660" y="678942"/>
                  <a:pt x="855724" y="664203"/>
                  <a:pt x="876458" y="643469"/>
                </a:cubicBezTo>
                <a:cubicBezTo>
                  <a:pt x="897192" y="622734"/>
                  <a:pt x="912014" y="597087"/>
                  <a:pt x="919842" y="570358"/>
                </a:cubicBezTo>
                <a:cubicBezTo>
                  <a:pt x="946655" y="562530"/>
                  <a:pt x="971885" y="548041"/>
                  <a:pt x="992953" y="526974"/>
                </a:cubicBezTo>
                <a:cubicBezTo>
                  <a:pt x="1013687" y="506240"/>
                  <a:pt x="1028426" y="481176"/>
                  <a:pt x="1036420" y="453780"/>
                </a:cubicBezTo>
                <a:cubicBezTo>
                  <a:pt x="1063149" y="445952"/>
                  <a:pt x="1088380" y="431463"/>
                  <a:pt x="1109531" y="410396"/>
                </a:cubicBezTo>
                <a:cubicBezTo>
                  <a:pt x="1130681" y="389329"/>
                  <a:pt x="1145087" y="364015"/>
                  <a:pt x="1152915" y="337285"/>
                </a:cubicBezTo>
                <a:cubicBezTo>
                  <a:pt x="1179727" y="329458"/>
                  <a:pt x="1204958" y="314969"/>
                  <a:pt x="1226026" y="293901"/>
                </a:cubicBezTo>
                <a:cubicBezTo>
                  <a:pt x="1293141" y="226786"/>
                  <a:pt x="1293141" y="117536"/>
                  <a:pt x="1226026" y="50420"/>
                </a:cubicBezTo>
                <a:close/>
                <a:moveTo>
                  <a:pt x="876541" y="177323"/>
                </a:moveTo>
                <a:cubicBezTo>
                  <a:pt x="893612" y="160253"/>
                  <a:pt x="913763" y="148096"/>
                  <a:pt x="935163" y="140518"/>
                </a:cubicBezTo>
                <a:cubicBezTo>
                  <a:pt x="928086" y="178572"/>
                  <a:pt x="933914" y="218542"/>
                  <a:pt x="952567" y="253349"/>
                </a:cubicBezTo>
                <a:cubicBezTo>
                  <a:pt x="917677" y="234696"/>
                  <a:pt x="877707" y="228868"/>
                  <a:pt x="839653" y="235945"/>
                </a:cubicBezTo>
                <a:cubicBezTo>
                  <a:pt x="847397" y="214212"/>
                  <a:pt x="859721" y="194144"/>
                  <a:pt x="876541" y="177323"/>
                </a:cubicBezTo>
                <a:close/>
                <a:moveTo>
                  <a:pt x="1140674" y="324961"/>
                </a:moveTo>
                <a:cubicBezTo>
                  <a:pt x="1089296" y="337119"/>
                  <a:pt x="1033006" y="323379"/>
                  <a:pt x="993036" y="283326"/>
                </a:cubicBezTo>
                <a:cubicBezTo>
                  <a:pt x="953067" y="243273"/>
                  <a:pt x="939327" y="187066"/>
                  <a:pt x="951401" y="135688"/>
                </a:cubicBezTo>
                <a:cubicBezTo>
                  <a:pt x="963392" y="132857"/>
                  <a:pt x="975549" y="131275"/>
                  <a:pt x="987790" y="131275"/>
                </a:cubicBezTo>
                <a:cubicBezTo>
                  <a:pt x="1028093" y="131275"/>
                  <a:pt x="1068395" y="146597"/>
                  <a:pt x="1099039" y="177323"/>
                </a:cubicBezTo>
                <a:cubicBezTo>
                  <a:pt x="1139008" y="217293"/>
                  <a:pt x="1152748" y="273583"/>
                  <a:pt x="1140674" y="324961"/>
                </a:cubicBezTo>
                <a:close/>
                <a:moveTo>
                  <a:pt x="1024262" y="441456"/>
                </a:moveTo>
                <a:cubicBezTo>
                  <a:pt x="972885" y="453613"/>
                  <a:pt x="916511" y="439874"/>
                  <a:pt x="876541" y="399904"/>
                </a:cubicBezTo>
                <a:cubicBezTo>
                  <a:pt x="846814" y="370177"/>
                  <a:pt x="830410" y="330623"/>
                  <a:pt x="830410" y="288655"/>
                </a:cubicBezTo>
                <a:cubicBezTo>
                  <a:pt x="830410" y="276248"/>
                  <a:pt x="831992" y="264091"/>
                  <a:pt x="834823" y="252266"/>
                </a:cubicBezTo>
                <a:cubicBezTo>
                  <a:pt x="846814" y="249435"/>
                  <a:pt x="859055" y="247853"/>
                  <a:pt x="871295" y="247853"/>
                </a:cubicBezTo>
                <a:cubicBezTo>
                  <a:pt x="911598" y="247853"/>
                  <a:pt x="951901" y="263175"/>
                  <a:pt x="982544" y="293901"/>
                </a:cubicBezTo>
                <a:cubicBezTo>
                  <a:pt x="1012271" y="323629"/>
                  <a:pt x="1028676" y="363182"/>
                  <a:pt x="1028676" y="405150"/>
                </a:cubicBezTo>
                <a:cubicBezTo>
                  <a:pt x="1028676" y="417557"/>
                  <a:pt x="1027093" y="429715"/>
                  <a:pt x="1024346" y="441456"/>
                </a:cubicBezTo>
                <a:close/>
                <a:moveTo>
                  <a:pt x="907601" y="558034"/>
                </a:moveTo>
                <a:cubicBezTo>
                  <a:pt x="856224" y="570191"/>
                  <a:pt x="799933" y="556368"/>
                  <a:pt x="759963" y="516399"/>
                </a:cubicBezTo>
                <a:cubicBezTo>
                  <a:pt x="719911" y="476429"/>
                  <a:pt x="706171" y="420055"/>
                  <a:pt x="718412" y="368678"/>
                </a:cubicBezTo>
                <a:cubicBezTo>
                  <a:pt x="730236" y="365930"/>
                  <a:pt x="742310" y="364348"/>
                  <a:pt x="754717" y="364348"/>
                </a:cubicBezTo>
                <a:cubicBezTo>
                  <a:pt x="796769" y="364348"/>
                  <a:pt x="836239" y="380752"/>
                  <a:pt x="865966" y="410396"/>
                </a:cubicBezTo>
                <a:cubicBezTo>
                  <a:pt x="905936" y="450366"/>
                  <a:pt x="919675" y="506656"/>
                  <a:pt x="907601" y="558034"/>
                </a:cubicBezTo>
                <a:close/>
                <a:moveTo>
                  <a:pt x="791023" y="674695"/>
                </a:moveTo>
                <a:cubicBezTo>
                  <a:pt x="779199" y="677443"/>
                  <a:pt x="767125" y="679025"/>
                  <a:pt x="754717" y="679025"/>
                </a:cubicBezTo>
                <a:cubicBezTo>
                  <a:pt x="712666" y="679025"/>
                  <a:pt x="673196" y="662621"/>
                  <a:pt x="643469" y="632977"/>
                </a:cubicBezTo>
                <a:cubicBezTo>
                  <a:pt x="613741" y="603249"/>
                  <a:pt x="597337" y="563696"/>
                  <a:pt x="597337" y="521728"/>
                </a:cubicBezTo>
                <a:cubicBezTo>
                  <a:pt x="597337" y="509321"/>
                  <a:pt x="598919" y="497163"/>
                  <a:pt x="601667" y="485422"/>
                </a:cubicBezTo>
                <a:cubicBezTo>
                  <a:pt x="613658" y="482591"/>
                  <a:pt x="625899" y="481009"/>
                  <a:pt x="638139" y="481009"/>
                </a:cubicBezTo>
                <a:cubicBezTo>
                  <a:pt x="678442" y="481009"/>
                  <a:pt x="718745" y="496331"/>
                  <a:pt x="749388" y="527057"/>
                </a:cubicBezTo>
                <a:cubicBezTo>
                  <a:pt x="789441" y="567110"/>
                  <a:pt x="803181" y="623401"/>
                  <a:pt x="790940" y="674778"/>
                </a:cubicBezTo>
                <a:close/>
                <a:moveTo>
                  <a:pt x="674528" y="791190"/>
                </a:moveTo>
                <a:cubicBezTo>
                  <a:pt x="662704" y="793938"/>
                  <a:pt x="650630" y="795520"/>
                  <a:pt x="638223" y="795520"/>
                </a:cubicBezTo>
                <a:cubicBezTo>
                  <a:pt x="596171" y="795520"/>
                  <a:pt x="556701" y="779115"/>
                  <a:pt x="526974" y="749388"/>
                </a:cubicBezTo>
                <a:cubicBezTo>
                  <a:pt x="487004" y="709419"/>
                  <a:pt x="473265" y="653128"/>
                  <a:pt x="485339" y="601750"/>
                </a:cubicBezTo>
                <a:cubicBezTo>
                  <a:pt x="497330" y="598919"/>
                  <a:pt x="509487" y="597337"/>
                  <a:pt x="521728" y="597337"/>
                </a:cubicBezTo>
                <a:cubicBezTo>
                  <a:pt x="562031" y="597337"/>
                  <a:pt x="602333" y="612659"/>
                  <a:pt x="632977" y="643385"/>
                </a:cubicBezTo>
                <a:cubicBezTo>
                  <a:pt x="672946" y="683438"/>
                  <a:pt x="686686" y="739729"/>
                  <a:pt x="674528" y="791106"/>
                </a:cubicBezTo>
                <a:close/>
                <a:moveTo>
                  <a:pt x="558034" y="907601"/>
                </a:moveTo>
                <a:cubicBezTo>
                  <a:pt x="506656" y="919758"/>
                  <a:pt x="450365" y="905936"/>
                  <a:pt x="410396" y="865966"/>
                </a:cubicBezTo>
                <a:cubicBezTo>
                  <a:pt x="370427" y="825997"/>
                  <a:pt x="356687" y="769706"/>
                  <a:pt x="368761" y="718328"/>
                </a:cubicBezTo>
                <a:cubicBezTo>
                  <a:pt x="380752" y="715497"/>
                  <a:pt x="392909" y="713915"/>
                  <a:pt x="405150" y="713915"/>
                </a:cubicBezTo>
                <a:cubicBezTo>
                  <a:pt x="445453" y="713915"/>
                  <a:pt x="485755" y="729237"/>
                  <a:pt x="516399" y="759963"/>
                </a:cubicBezTo>
                <a:cubicBezTo>
                  <a:pt x="556368" y="799933"/>
                  <a:pt x="570108" y="856224"/>
                  <a:pt x="558034" y="907601"/>
                </a:cubicBezTo>
                <a:close/>
                <a:moveTo>
                  <a:pt x="441539" y="1024096"/>
                </a:moveTo>
                <a:cubicBezTo>
                  <a:pt x="390161" y="1036253"/>
                  <a:pt x="333871" y="1022514"/>
                  <a:pt x="293901" y="982461"/>
                </a:cubicBezTo>
                <a:cubicBezTo>
                  <a:pt x="253932" y="942491"/>
                  <a:pt x="240192" y="886201"/>
                  <a:pt x="252266" y="834823"/>
                </a:cubicBezTo>
                <a:cubicBezTo>
                  <a:pt x="264257" y="831992"/>
                  <a:pt x="276415" y="830410"/>
                  <a:pt x="288655" y="830410"/>
                </a:cubicBezTo>
                <a:cubicBezTo>
                  <a:pt x="328958" y="830410"/>
                  <a:pt x="369261" y="845731"/>
                  <a:pt x="399904" y="876458"/>
                </a:cubicBezTo>
                <a:cubicBezTo>
                  <a:pt x="439874" y="916428"/>
                  <a:pt x="453613" y="972718"/>
                  <a:pt x="441539" y="1024096"/>
                </a:cubicBezTo>
                <a:close/>
                <a:moveTo>
                  <a:pt x="325044" y="1140590"/>
                </a:moveTo>
                <a:cubicBezTo>
                  <a:pt x="273667" y="1152748"/>
                  <a:pt x="217376" y="1138925"/>
                  <a:pt x="177407" y="1098956"/>
                </a:cubicBezTo>
                <a:cubicBezTo>
                  <a:pt x="137437" y="1058986"/>
                  <a:pt x="123698" y="1002695"/>
                  <a:pt x="135772" y="951318"/>
                </a:cubicBezTo>
                <a:cubicBezTo>
                  <a:pt x="147762" y="948487"/>
                  <a:pt x="159920" y="946905"/>
                  <a:pt x="172161" y="946905"/>
                </a:cubicBezTo>
                <a:cubicBezTo>
                  <a:pt x="212463" y="946905"/>
                  <a:pt x="252766" y="962226"/>
                  <a:pt x="283409" y="992953"/>
                </a:cubicBezTo>
                <a:cubicBezTo>
                  <a:pt x="323379" y="1032922"/>
                  <a:pt x="337119" y="1089213"/>
                  <a:pt x="325044" y="1140590"/>
                </a:cubicBezTo>
                <a:close/>
                <a:moveTo>
                  <a:pt x="759963" y="293818"/>
                </a:moveTo>
                <a:cubicBezTo>
                  <a:pt x="777034" y="276748"/>
                  <a:pt x="797185" y="264590"/>
                  <a:pt x="818502" y="257013"/>
                </a:cubicBezTo>
                <a:cubicBezTo>
                  <a:pt x="816587" y="267338"/>
                  <a:pt x="815504" y="277830"/>
                  <a:pt x="815504" y="288572"/>
                </a:cubicBezTo>
                <a:cubicBezTo>
                  <a:pt x="815504" y="317300"/>
                  <a:pt x="822499" y="344946"/>
                  <a:pt x="835656" y="369511"/>
                </a:cubicBezTo>
                <a:cubicBezTo>
                  <a:pt x="811008" y="356354"/>
                  <a:pt x="783362" y="349359"/>
                  <a:pt x="754634" y="349359"/>
                </a:cubicBezTo>
                <a:cubicBezTo>
                  <a:pt x="743892" y="349359"/>
                  <a:pt x="733400" y="350442"/>
                  <a:pt x="723075" y="352357"/>
                </a:cubicBezTo>
                <a:cubicBezTo>
                  <a:pt x="730652" y="330957"/>
                  <a:pt x="742810" y="310888"/>
                  <a:pt x="759880" y="293818"/>
                </a:cubicBezTo>
                <a:close/>
                <a:moveTo>
                  <a:pt x="643469" y="410313"/>
                </a:moveTo>
                <a:cubicBezTo>
                  <a:pt x="660289" y="393492"/>
                  <a:pt x="680357" y="381085"/>
                  <a:pt x="702091" y="373424"/>
                </a:cubicBezTo>
                <a:cubicBezTo>
                  <a:pt x="695013" y="411479"/>
                  <a:pt x="700842" y="451448"/>
                  <a:pt x="719494" y="486338"/>
                </a:cubicBezTo>
                <a:cubicBezTo>
                  <a:pt x="684604" y="467686"/>
                  <a:pt x="644634" y="461857"/>
                  <a:pt x="606497" y="468935"/>
                </a:cubicBezTo>
                <a:cubicBezTo>
                  <a:pt x="614241" y="447118"/>
                  <a:pt x="626565" y="427133"/>
                  <a:pt x="643385" y="410313"/>
                </a:cubicBezTo>
                <a:close/>
                <a:moveTo>
                  <a:pt x="526974" y="526808"/>
                </a:moveTo>
                <a:cubicBezTo>
                  <a:pt x="544044" y="509737"/>
                  <a:pt x="564196" y="497580"/>
                  <a:pt x="585513" y="490002"/>
                </a:cubicBezTo>
                <a:cubicBezTo>
                  <a:pt x="583597" y="500328"/>
                  <a:pt x="582515" y="510820"/>
                  <a:pt x="582515" y="521562"/>
                </a:cubicBezTo>
                <a:cubicBezTo>
                  <a:pt x="582515" y="550373"/>
                  <a:pt x="589510" y="578019"/>
                  <a:pt x="602750" y="602750"/>
                </a:cubicBezTo>
                <a:cubicBezTo>
                  <a:pt x="567943" y="584181"/>
                  <a:pt x="528057" y="578435"/>
                  <a:pt x="490085" y="585430"/>
                </a:cubicBezTo>
                <a:cubicBezTo>
                  <a:pt x="497663" y="564029"/>
                  <a:pt x="509820" y="543878"/>
                  <a:pt x="526891" y="526808"/>
                </a:cubicBezTo>
                <a:close/>
                <a:moveTo>
                  <a:pt x="410479" y="643302"/>
                </a:moveTo>
                <a:cubicBezTo>
                  <a:pt x="427550" y="626232"/>
                  <a:pt x="447701" y="614074"/>
                  <a:pt x="469101" y="606497"/>
                </a:cubicBezTo>
                <a:cubicBezTo>
                  <a:pt x="462023" y="644551"/>
                  <a:pt x="467852" y="684521"/>
                  <a:pt x="486505" y="719328"/>
                </a:cubicBezTo>
                <a:cubicBezTo>
                  <a:pt x="451615" y="700675"/>
                  <a:pt x="411728" y="694846"/>
                  <a:pt x="373674" y="701924"/>
                </a:cubicBezTo>
                <a:cubicBezTo>
                  <a:pt x="381252" y="680524"/>
                  <a:pt x="393409" y="660373"/>
                  <a:pt x="410479" y="643302"/>
                </a:cubicBezTo>
                <a:close/>
                <a:moveTo>
                  <a:pt x="293984" y="759797"/>
                </a:moveTo>
                <a:cubicBezTo>
                  <a:pt x="311055" y="742727"/>
                  <a:pt x="331206" y="730569"/>
                  <a:pt x="352607" y="722992"/>
                </a:cubicBezTo>
                <a:cubicBezTo>
                  <a:pt x="345529" y="761046"/>
                  <a:pt x="351358" y="801016"/>
                  <a:pt x="370010" y="835822"/>
                </a:cubicBezTo>
                <a:cubicBezTo>
                  <a:pt x="335120" y="817170"/>
                  <a:pt x="295234" y="811341"/>
                  <a:pt x="257179" y="818419"/>
                </a:cubicBezTo>
                <a:cubicBezTo>
                  <a:pt x="264757" y="797019"/>
                  <a:pt x="276914" y="776867"/>
                  <a:pt x="293984" y="759797"/>
                </a:cubicBezTo>
                <a:close/>
                <a:moveTo>
                  <a:pt x="177490" y="876292"/>
                </a:moveTo>
                <a:cubicBezTo>
                  <a:pt x="194560" y="859221"/>
                  <a:pt x="214712" y="847064"/>
                  <a:pt x="236112" y="839486"/>
                </a:cubicBezTo>
                <a:cubicBezTo>
                  <a:pt x="229034" y="877541"/>
                  <a:pt x="234863" y="917510"/>
                  <a:pt x="253515" y="952317"/>
                </a:cubicBezTo>
                <a:cubicBezTo>
                  <a:pt x="218625" y="933665"/>
                  <a:pt x="178739" y="927836"/>
                  <a:pt x="140685" y="934914"/>
                </a:cubicBezTo>
                <a:cubicBezTo>
                  <a:pt x="148262" y="913513"/>
                  <a:pt x="160420" y="893362"/>
                  <a:pt x="177490" y="876292"/>
                </a:cubicBezTo>
                <a:close/>
                <a:moveTo>
                  <a:pt x="283493" y="1215367"/>
                </a:moveTo>
                <a:cubicBezTo>
                  <a:pt x="222123" y="1276737"/>
                  <a:pt x="122282" y="1276737"/>
                  <a:pt x="60912" y="1215367"/>
                </a:cubicBezTo>
                <a:cubicBezTo>
                  <a:pt x="-458" y="1153997"/>
                  <a:pt x="-458" y="1054156"/>
                  <a:pt x="60912" y="992786"/>
                </a:cubicBezTo>
                <a:cubicBezTo>
                  <a:pt x="77982" y="975716"/>
                  <a:pt x="98134" y="963559"/>
                  <a:pt x="119534" y="955981"/>
                </a:cubicBezTo>
                <a:cubicBezTo>
                  <a:pt x="109542" y="1009940"/>
                  <a:pt x="125280" y="1067729"/>
                  <a:pt x="166915" y="1109281"/>
                </a:cubicBezTo>
                <a:cubicBezTo>
                  <a:pt x="200472" y="1142839"/>
                  <a:pt x="244605" y="1159659"/>
                  <a:pt x="288655" y="1159659"/>
                </a:cubicBezTo>
                <a:cubicBezTo>
                  <a:pt x="299231" y="1159659"/>
                  <a:pt x="309806" y="1158660"/>
                  <a:pt x="320215" y="1156745"/>
                </a:cubicBezTo>
                <a:cubicBezTo>
                  <a:pt x="312637" y="1178145"/>
                  <a:pt x="300480" y="1198297"/>
                  <a:pt x="283409" y="1215367"/>
                </a:cubicBezTo>
                <a:close/>
                <a:moveTo>
                  <a:pt x="399987" y="1098872"/>
                </a:moveTo>
                <a:cubicBezTo>
                  <a:pt x="382917" y="1115943"/>
                  <a:pt x="362766" y="1128100"/>
                  <a:pt x="341365" y="1135678"/>
                </a:cubicBezTo>
                <a:cubicBezTo>
                  <a:pt x="348443" y="1097623"/>
                  <a:pt x="342614" y="1057654"/>
                  <a:pt x="323962" y="1022847"/>
                </a:cubicBezTo>
                <a:cubicBezTo>
                  <a:pt x="349276" y="1036420"/>
                  <a:pt x="377254" y="1043248"/>
                  <a:pt x="405233" y="1043248"/>
                </a:cubicBezTo>
                <a:cubicBezTo>
                  <a:pt x="415808" y="1043248"/>
                  <a:pt x="426384" y="1042249"/>
                  <a:pt x="436793" y="1040333"/>
                </a:cubicBezTo>
                <a:cubicBezTo>
                  <a:pt x="429215" y="1061734"/>
                  <a:pt x="417057" y="1081885"/>
                  <a:pt x="399987" y="1098956"/>
                </a:cubicBezTo>
                <a:close/>
                <a:moveTo>
                  <a:pt x="516482" y="982378"/>
                </a:moveTo>
                <a:cubicBezTo>
                  <a:pt x="499412" y="999448"/>
                  <a:pt x="479260" y="1011605"/>
                  <a:pt x="457860" y="1019183"/>
                </a:cubicBezTo>
                <a:cubicBezTo>
                  <a:pt x="464938" y="981129"/>
                  <a:pt x="459109" y="941159"/>
                  <a:pt x="440457" y="906352"/>
                </a:cubicBezTo>
                <a:cubicBezTo>
                  <a:pt x="465770" y="919925"/>
                  <a:pt x="493749" y="926753"/>
                  <a:pt x="521728" y="926753"/>
                </a:cubicBezTo>
                <a:cubicBezTo>
                  <a:pt x="532303" y="926753"/>
                  <a:pt x="542879" y="925754"/>
                  <a:pt x="553287" y="923756"/>
                </a:cubicBezTo>
                <a:cubicBezTo>
                  <a:pt x="545710" y="945156"/>
                  <a:pt x="533552" y="965307"/>
                  <a:pt x="516482" y="982378"/>
                </a:cubicBezTo>
                <a:close/>
                <a:moveTo>
                  <a:pt x="632977" y="865883"/>
                </a:moveTo>
                <a:cubicBezTo>
                  <a:pt x="615906" y="882953"/>
                  <a:pt x="595755" y="895111"/>
                  <a:pt x="574355" y="902688"/>
                </a:cubicBezTo>
                <a:cubicBezTo>
                  <a:pt x="581349" y="864717"/>
                  <a:pt x="575604" y="824831"/>
                  <a:pt x="557035" y="790024"/>
                </a:cubicBezTo>
                <a:cubicBezTo>
                  <a:pt x="581682" y="803264"/>
                  <a:pt x="609411" y="810258"/>
                  <a:pt x="638223" y="810258"/>
                </a:cubicBezTo>
                <a:cubicBezTo>
                  <a:pt x="648964" y="810258"/>
                  <a:pt x="659457" y="809176"/>
                  <a:pt x="669782" y="807261"/>
                </a:cubicBezTo>
                <a:cubicBezTo>
                  <a:pt x="662204" y="828661"/>
                  <a:pt x="650047" y="848729"/>
                  <a:pt x="632977" y="865800"/>
                </a:cubicBezTo>
                <a:close/>
                <a:moveTo>
                  <a:pt x="749471" y="749388"/>
                </a:moveTo>
                <a:cubicBezTo>
                  <a:pt x="732651" y="766209"/>
                  <a:pt x="712583" y="778616"/>
                  <a:pt x="690849" y="786360"/>
                </a:cubicBezTo>
                <a:cubicBezTo>
                  <a:pt x="697927" y="748389"/>
                  <a:pt x="692182" y="708419"/>
                  <a:pt x="673613" y="673612"/>
                </a:cubicBezTo>
                <a:cubicBezTo>
                  <a:pt x="698260" y="686852"/>
                  <a:pt x="725989" y="693847"/>
                  <a:pt x="754801" y="693847"/>
                </a:cubicBezTo>
                <a:cubicBezTo>
                  <a:pt x="765542" y="693847"/>
                  <a:pt x="776034" y="692765"/>
                  <a:pt x="786360" y="690849"/>
                </a:cubicBezTo>
                <a:cubicBezTo>
                  <a:pt x="778782" y="712250"/>
                  <a:pt x="766625" y="732318"/>
                  <a:pt x="749555" y="749388"/>
                </a:cubicBezTo>
                <a:close/>
                <a:moveTo>
                  <a:pt x="865966" y="632893"/>
                </a:moveTo>
                <a:cubicBezTo>
                  <a:pt x="849146" y="649714"/>
                  <a:pt x="829077" y="662121"/>
                  <a:pt x="807344" y="669782"/>
                </a:cubicBezTo>
                <a:cubicBezTo>
                  <a:pt x="814422" y="631728"/>
                  <a:pt x="808593" y="591758"/>
                  <a:pt x="789941" y="556785"/>
                </a:cubicBezTo>
                <a:cubicBezTo>
                  <a:pt x="815255" y="570358"/>
                  <a:pt x="843233" y="577186"/>
                  <a:pt x="871212" y="577186"/>
                </a:cubicBezTo>
                <a:cubicBezTo>
                  <a:pt x="881787" y="577186"/>
                  <a:pt x="892363" y="576187"/>
                  <a:pt x="902771" y="574188"/>
                </a:cubicBezTo>
                <a:cubicBezTo>
                  <a:pt x="895194" y="595589"/>
                  <a:pt x="883036" y="615740"/>
                  <a:pt x="865966" y="632810"/>
                </a:cubicBezTo>
                <a:close/>
                <a:moveTo>
                  <a:pt x="982461" y="516399"/>
                </a:moveTo>
                <a:cubicBezTo>
                  <a:pt x="965390" y="533469"/>
                  <a:pt x="945239" y="545627"/>
                  <a:pt x="923839" y="553204"/>
                </a:cubicBezTo>
                <a:cubicBezTo>
                  <a:pt x="930917" y="515150"/>
                  <a:pt x="925088" y="475180"/>
                  <a:pt x="906435" y="440373"/>
                </a:cubicBezTo>
                <a:cubicBezTo>
                  <a:pt x="931749" y="453946"/>
                  <a:pt x="959728" y="460774"/>
                  <a:pt x="987707" y="460774"/>
                </a:cubicBezTo>
                <a:cubicBezTo>
                  <a:pt x="998282" y="460774"/>
                  <a:pt x="1008941" y="459775"/>
                  <a:pt x="1019349" y="457777"/>
                </a:cubicBezTo>
                <a:cubicBezTo>
                  <a:pt x="1011605" y="479593"/>
                  <a:pt x="999281" y="499578"/>
                  <a:pt x="982461" y="516399"/>
                </a:cubicBezTo>
                <a:close/>
                <a:moveTo>
                  <a:pt x="1098955" y="399904"/>
                </a:moveTo>
                <a:cubicBezTo>
                  <a:pt x="1081885" y="416974"/>
                  <a:pt x="1061817" y="429132"/>
                  <a:pt x="1040417" y="436709"/>
                </a:cubicBezTo>
                <a:cubicBezTo>
                  <a:pt x="1042332" y="426384"/>
                  <a:pt x="1043414" y="415892"/>
                  <a:pt x="1043414" y="405150"/>
                </a:cubicBezTo>
                <a:cubicBezTo>
                  <a:pt x="1043414" y="376339"/>
                  <a:pt x="1036420" y="348693"/>
                  <a:pt x="1023180" y="323962"/>
                </a:cubicBezTo>
                <a:cubicBezTo>
                  <a:pt x="1048411" y="337452"/>
                  <a:pt x="1076306" y="344196"/>
                  <a:pt x="1104285" y="344196"/>
                </a:cubicBezTo>
                <a:cubicBezTo>
                  <a:pt x="1114860" y="344196"/>
                  <a:pt x="1125435" y="343197"/>
                  <a:pt x="1135844" y="341282"/>
                </a:cubicBezTo>
                <a:cubicBezTo>
                  <a:pt x="1128266" y="362682"/>
                  <a:pt x="1116109" y="382834"/>
                  <a:pt x="1099039" y="399904"/>
                </a:cubicBezTo>
                <a:close/>
                <a:moveTo>
                  <a:pt x="1156828" y="320215"/>
                </a:moveTo>
                <a:cubicBezTo>
                  <a:pt x="1166820" y="266256"/>
                  <a:pt x="1151083" y="208466"/>
                  <a:pt x="1109448" y="166915"/>
                </a:cubicBezTo>
                <a:cubicBezTo>
                  <a:pt x="1067813" y="125363"/>
                  <a:pt x="1010023" y="109542"/>
                  <a:pt x="956064" y="119534"/>
                </a:cubicBezTo>
                <a:cubicBezTo>
                  <a:pt x="963642" y="98134"/>
                  <a:pt x="975799" y="77982"/>
                  <a:pt x="992870" y="60912"/>
                </a:cubicBezTo>
                <a:cubicBezTo>
                  <a:pt x="1023596" y="30269"/>
                  <a:pt x="1063816" y="14864"/>
                  <a:pt x="1104118" y="14864"/>
                </a:cubicBezTo>
                <a:cubicBezTo>
                  <a:pt x="1144421" y="14864"/>
                  <a:pt x="1184723" y="30185"/>
                  <a:pt x="1215367" y="60912"/>
                </a:cubicBezTo>
                <a:cubicBezTo>
                  <a:pt x="1276737" y="122282"/>
                  <a:pt x="1276737" y="222123"/>
                  <a:pt x="1215367" y="283493"/>
                </a:cubicBezTo>
                <a:cubicBezTo>
                  <a:pt x="1198297" y="300563"/>
                  <a:pt x="1178145" y="312720"/>
                  <a:pt x="1156745" y="320298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55" name="Google Shape;255;p15"/>
          <p:cNvGrpSpPr/>
          <p:nvPr/>
        </p:nvGrpSpPr>
        <p:grpSpPr>
          <a:xfrm rot="5400000" flipH="1">
            <a:off x="5929821" y="-137211"/>
            <a:ext cx="260411" cy="811156"/>
            <a:chOff x="2790331" y="3433650"/>
            <a:chExt cx="584275" cy="1819960"/>
          </a:xfrm>
        </p:grpSpPr>
        <p:grpSp>
          <p:nvGrpSpPr>
            <p:cNvPr id="256" name="Google Shape;256;p15"/>
            <p:cNvGrpSpPr/>
            <p:nvPr/>
          </p:nvGrpSpPr>
          <p:grpSpPr>
            <a:xfrm>
              <a:off x="3271749" y="3433650"/>
              <a:ext cx="102857" cy="1819960"/>
              <a:chOff x="3271749" y="3433650"/>
              <a:chExt cx="102857" cy="1819960"/>
            </a:xfrm>
          </p:grpSpPr>
          <p:sp>
            <p:nvSpPr>
              <p:cNvPr id="257" name="Google Shape;257;p15"/>
              <p:cNvSpPr/>
              <p:nvPr/>
            </p:nvSpPr>
            <p:spPr>
              <a:xfrm rot="-1359176">
                <a:off x="3283849" y="3445750"/>
                <a:ext cx="78576" cy="7857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78607" y="39303"/>
                    </a:moveTo>
                    <a:cubicBezTo>
                      <a:pt x="78607" y="61010"/>
                      <a:pt x="61010" y="78607"/>
                      <a:pt x="39303" y="78607"/>
                    </a:cubicBezTo>
                    <a:cubicBezTo>
                      <a:pt x="17597" y="78607"/>
                      <a:pt x="0" y="61010"/>
                      <a:pt x="0" y="39303"/>
                    </a:cubicBezTo>
                    <a:cubicBezTo>
                      <a:pt x="0" y="17597"/>
                      <a:pt x="17597" y="0"/>
                      <a:pt x="39303" y="0"/>
                    </a:cubicBezTo>
                    <a:cubicBezTo>
                      <a:pt x="61010" y="0"/>
                      <a:pt x="78607" y="17597"/>
                      <a:pt x="78607" y="3930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8" name="Google Shape;258;p15"/>
              <p:cNvSpPr/>
              <p:nvPr/>
            </p:nvSpPr>
            <p:spPr>
              <a:xfrm rot="-1359176">
                <a:off x="3283919" y="3733954"/>
                <a:ext cx="78576" cy="7857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78607" y="39303"/>
                    </a:moveTo>
                    <a:cubicBezTo>
                      <a:pt x="78607" y="61010"/>
                      <a:pt x="61010" y="78607"/>
                      <a:pt x="39303" y="78607"/>
                    </a:cubicBezTo>
                    <a:cubicBezTo>
                      <a:pt x="17597" y="78607"/>
                      <a:pt x="0" y="61010"/>
                      <a:pt x="0" y="39303"/>
                    </a:cubicBezTo>
                    <a:cubicBezTo>
                      <a:pt x="0" y="17597"/>
                      <a:pt x="17597" y="0"/>
                      <a:pt x="39303" y="0"/>
                    </a:cubicBezTo>
                    <a:cubicBezTo>
                      <a:pt x="61010" y="0"/>
                      <a:pt x="78607" y="17597"/>
                      <a:pt x="78607" y="3930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9" name="Google Shape;259;p15"/>
              <p:cNvSpPr/>
              <p:nvPr/>
            </p:nvSpPr>
            <p:spPr>
              <a:xfrm rot="-1359176">
                <a:off x="3283873" y="4022080"/>
                <a:ext cx="78576" cy="7857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78607" y="39303"/>
                    </a:moveTo>
                    <a:cubicBezTo>
                      <a:pt x="78607" y="61010"/>
                      <a:pt x="61010" y="78607"/>
                      <a:pt x="39303" y="78607"/>
                    </a:cubicBezTo>
                    <a:cubicBezTo>
                      <a:pt x="17597" y="78607"/>
                      <a:pt x="0" y="61010"/>
                      <a:pt x="0" y="39303"/>
                    </a:cubicBezTo>
                    <a:cubicBezTo>
                      <a:pt x="0" y="17597"/>
                      <a:pt x="17597" y="0"/>
                      <a:pt x="39303" y="0"/>
                    </a:cubicBezTo>
                    <a:cubicBezTo>
                      <a:pt x="61010" y="0"/>
                      <a:pt x="78607" y="17597"/>
                      <a:pt x="78607" y="3930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0" name="Google Shape;260;p15"/>
              <p:cNvSpPr/>
              <p:nvPr/>
            </p:nvSpPr>
            <p:spPr>
              <a:xfrm rot="-1359176">
                <a:off x="3283859" y="4310283"/>
                <a:ext cx="78576" cy="7857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78607" y="39303"/>
                    </a:moveTo>
                    <a:cubicBezTo>
                      <a:pt x="78607" y="61010"/>
                      <a:pt x="61010" y="78607"/>
                      <a:pt x="39303" y="78607"/>
                    </a:cubicBezTo>
                    <a:cubicBezTo>
                      <a:pt x="17597" y="78607"/>
                      <a:pt x="0" y="61010"/>
                      <a:pt x="0" y="39303"/>
                    </a:cubicBezTo>
                    <a:cubicBezTo>
                      <a:pt x="0" y="17597"/>
                      <a:pt x="17597" y="0"/>
                      <a:pt x="39303" y="0"/>
                    </a:cubicBezTo>
                    <a:cubicBezTo>
                      <a:pt x="61010" y="0"/>
                      <a:pt x="78607" y="17597"/>
                      <a:pt x="78607" y="3930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1" name="Google Shape;261;p15"/>
              <p:cNvSpPr/>
              <p:nvPr/>
            </p:nvSpPr>
            <p:spPr>
              <a:xfrm rot="-1359176">
                <a:off x="3283929" y="4598486"/>
                <a:ext cx="78576" cy="7857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78607" y="39303"/>
                    </a:moveTo>
                    <a:cubicBezTo>
                      <a:pt x="78607" y="61010"/>
                      <a:pt x="61010" y="78607"/>
                      <a:pt x="39303" y="78607"/>
                    </a:cubicBezTo>
                    <a:cubicBezTo>
                      <a:pt x="17597" y="78607"/>
                      <a:pt x="0" y="61010"/>
                      <a:pt x="0" y="39303"/>
                    </a:cubicBezTo>
                    <a:cubicBezTo>
                      <a:pt x="0" y="17597"/>
                      <a:pt x="17597" y="0"/>
                      <a:pt x="39303" y="0"/>
                    </a:cubicBezTo>
                    <a:cubicBezTo>
                      <a:pt x="61010" y="0"/>
                      <a:pt x="78607" y="17597"/>
                      <a:pt x="78607" y="3930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2" name="Google Shape;262;p15"/>
              <p:cNvSpPr/>
              <p:nvPr/>
            </p:nvSpPr>
            <p:spPr>
              <a:xfrm rot="-1359176">
                <a:off x="3283915" y="4886690"/>
                <a:ext cx="78576" cy="7857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78607" y="39303"/>
                    </a:moveTo>
                    <a:cubicBezTo>
                      <a:pt x="78607" y="61010"/>
                      <a:pt x="61010" y="78606"/>
                      <a:pt x="39303" y="78606"/>
                    </a:cubicBezTo>
                    <a:cubicBezTo>
                      <a:pt x="17597" y="78606"/>
                      <a:pt x="0" y="61010"/>
                      <a:pt x="0" y="39303"/>
                    </a:cubicBezTo>
                    <a:cubicBezTo>
                      <a:pt x="0" y="17596"/>
                      <a:pt x="17597" y="0"/>
                      <a:pt x="39303" y="0"/>
                    </a:cubicBezTo>
                    <a:cubicBezTo>
                      <a:pt x="61010" y="0"/>
                      <a:pt x="78607" y="17597"/>
                      <a:pt x="78607" y="3930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3" name="Google Shape;263;p15"/>
              <p:cNvSpPr/>
              <p:nvPr/>
            </p:nvSpPr>
            <p:spPr>
              <a:xfrm>
                <a:off x="3283705" y="5175004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4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4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4" name="Google Shape;264;p15"/>
            <p:cNvGrpSpPr/>
            <p:nvPr/>
          </p:nvGrpSpPr>
          <p:grpSpPr>
            <a:xfrm>
              <a:off x="3036976" y="3445903"/>
              <a:ext cx="78606" cy="1807707"/>
              <a:chOff x="3036976" y="3445903"/>
              <a:chExt cx="78606" cy="1807707"/>
            </a:xfrm>
          </p:grpSpPr>
          <p:sp>
            <p:nvSpPr>
              <p:cNvPr id="265" name="Google Shape;265;p15"/>
              <p:cNvSpPr/>
              <p:nvPr/>
            </p:nvSpPr>
            <p:spPr>
              <a:xfrm>
                <a:off x="3036976" y="3445903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3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3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6" name="Google Shape;266;p15"/>
              <p:cNvSpPr/>
              <p:nvPr/>
            </p:nvSpPr>
            <p:spPr>
              <a:xfrm>
                <a:off x="3036976" y="3734100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3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3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7" name="Google Shape;267;p15"/>
              <p:cNvSpPr/>
              <p:nvPr/>
            </p:nvSpPr>
            <p:spPr>
              <a:xfrm>
                <a:off x="3036976" y="4022298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3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3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8" name="Google Shape;268;p15"/>
              <p:cNvSpPr/>
              <p:nvPr/>
            </p:nvSpPr>
            <p:spPr>
              <a:xfrm>
                <a:off x="3036976" y="4310412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3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3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9" name="Google Shape;269;p15"/>
              <p:cNvSpPr/>
              <p:nvPr/>
            </p:nvSpPr>
            <p:spPr>
              <a:xfrm>
                <a:off x="3036976" y="4598609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3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3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0" name="Google Shape;270;p15"/>
              <p:cNvSpPr/>
              <p:nvPr/>
            </p:nvSpPr>
            <p:spPr>
              <a:xfrm>
                <a:off x="3036976" y="4886806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3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3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1" name="Google Shape;271;p15"/>
              <p:cNvSpPr/>
              <p:nvPr/>
            </p:nvSpPr>
            <p:spPr>
              <a:xfrm>
                <a:off x="3036976" y="5175004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4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4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2" name="Google Shape;272;p15"/>
            <p:cNvGrpSpPr/>
            <p:nvPr/>
          </p:nvGrpSpPr>
          <p:grpSpPr>
            <a:xfrm>
              <a:off x="2790331" y="3445903"/>
              <a:ext cx="78606" cy="1807707"/>
              <a:chOff x="2790331" y="3445903"/>
              <a:chExt cx="78606" cy="1807707"/>
            </a:xfrm>
          </p:grpSpPr>
          <p:sp>
            <p:nvSpPr>
              <p:cNvPr id="273" name="Google Shape;273;p15"/>
              <p:cNvSpPr/>
              <p:nvPr/>
            </p:nvSpPr>
            <p:spPr>
              <a:xfrm>
                <a:off x="2790331" y="3445903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3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3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4" name="Google Shape;274;p15"/>
              <p:cNvSpPr/>
              <p:nvPr/>
            </p:nvSpPr>
            <p:spPr>
              <a:xfrm>
                <a:off x="2790331" y="3734100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3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3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5" name="Google Shape;275;p15"/>
              <p:cNvSpPr/>
              <p:nvPr/>
            </p:nvSpPr>
            <p:spPr>
              <a:xfrm>
                <a:off x="2790331" y="4022298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3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3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6" name="Google Shape;276;p15"/>
              <p:cNvSpPr/>
              <p:nvPr/>
            </p:nvSpPr>
            <p:spPr>
              <a:xfrm>
                <a:off x="2790331" y="4310412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3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3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7" name="Google Shape;277;p15"/>
              <p:cNvSpPr/>
              <p:nvPr/>
            </p:nvSpPr>
            <p:spPr>
              <a:xfrm>
                <a:off x="2790331" y="4598609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3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3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8" name="Google Shape;278;p15"/>
              <p:cNvSpPr/>
              <p:nvPr/>
            </p:nvSpPr>
            <p:spPr>
              <a:xfrm>
                <a:off x="2790331" y="4886806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3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3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9" name="Google Shape;279;p15"/>
              <p:cNvSpPr/>
              <p:nvPr/>
            </p:nvSpPr>
            <p:spPr>
              <a:xfrm>
                <a:off x="2790331" y="5175004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4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4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80" name="Google Shape;280;p15"/>
          <p:cNvSpPr/>
          <p:nvPr/>
        </p:nvSpPr>
        <p:spPr>
          <a:xfrm rot="5400000">
            <a:off x="8423473" y="631287"/>
            <a:ext cx="737171" cy="200165"/>
          </a:xfrm>
          <a:custGeom>
            <a:avLst/>
            <a:gdLst/>
            <a:ahLst/>
            <a:cxnLst/>
            <a:rect l="l" t="t" r="r" b="b"/>
            <a:pathLst>
              <a:path w="1527816" h="414850" extrusionOk="0">
                <a:moveTo>
                  <a:pt x="1527733" y="207509"/>
                </a:moveTo>
                <a:cubicBezTo>
                  <a:pt x="1527733" y="206010"/>
                  <a:pt x="1527150" y="204678"/>
                  <a:pt x="1526318" y="203512"/>
                </a:cubicBezTo>
                <a:cubicBezTo>
                  <a:pt x="1526234" y="203429"/>
                  <a:pt x="1526318" y="203262"/>
                  <a:pt x="1526151" y="203095"/>
                </a:cubicBezTo>
                <a:lnTo>
                  <a:pt x="1362692" y="2581"/>
                </a:lnTo>
                <a:cubicBezTo>
                  <a:pt x="1361360" y="999"/>
                  <a:pt x="1359444" y="0"/>
                  <a:pt x="1357363" y="0"/>
                </a:cubicBezTo>
                <a:lnTo>
                  <a:pt x="170349" y="0"/>
                </a:lnTo>
                <a:cubicBezTo>
                  <a:pt x="168267" y="0"/>
                  <a:pt x="166519" y="916"/>
                  <a:pt x="165270" y="2332"/>
                </a:cubicBezTo>
                <a:cubicBezTo>
                  <a:pt x="165270" y="2332"/>
                  <a:pt x="165103" y="2415"/>
                  <a:pt x="165020" y="2498"/>
                </a:cubicBezTo>
                <a:lnTo>
                  <a:pt x="1561" y="203012"/>
                </a:lnTo>
                <a:cubicBezTo>
                  <a:pt x="-520" y="205594"/>
                  <a:pt x="-520" y="209257"/>
                  <a:pt x="1561" y="211756"/>
                </a:cubicBezTo>
                <a:lnTo>
                  <a:pt x="165020" y="412270"/>
                </a:lnTo>
                <a:cubicBezTo>
                  <a:pt x="165020" y="412270"/>
                  <a:pt x="165187" y="412353"/>
                  <a:pt x="165270" y="412436"/>
                </a:cubicBezTo>
                <a:cubicBezTo>
                  <a:pt x="165686" y="412936"/>
                  <a:pt x="166269" y="413269"/>
                  <a:pt x="166852" y="413685"/>
                </a:cubicBezTo>
                <a:cubicBezTo>
                  <a:pt x="167102" y="413852"/>
                  <a:pt x="167268" y="414018"/>
                  <a:pt x="167601" y="414185"/>
                </a:cubicBezTo>
                <a:cubicBezTo>
                  <a:pt x="168434" y="414601"/>
                  <a:pt x="169433" y="414851"/>
                  <a:pt x="170433" y="414851"/>
                </a:cubicBezTo>
                <a:lnTo>
                  <a:pt x="1357446" y="414851"/>
                </a:lnTo>
                <a:cubicBezTo>
                  <a:pt x="1359528" y="414851"/>
                  <a:pt x="1361526" y="413935"/>
                  <a:pt x="1362775" y="412270"/>
                </a:cubicBezTo>
                <a:lnTo>
                  <a:pt x="1526234" y="211756"/>
                </a:lnTo>
                <a:cubicBezTo>
                  <a:pt x="1526234" y="211756"/>
                  <a:pt x="1526234" y="211506"/>
                  <a:pt x="1526401" y="211339"/>
                </a:cubicBezTo>
                <a:cubicBezTo>
                  <a:pt x="1527234" y="210173"/>
                  <a:pt x="1527817" y="208841"/>
                  <a:pt x="1527817" y="207342"/>
                </a:cubicBezTo>
                <a:close/>
                <a:moveTo>
                  <a:pt x="1506249" y="200597"/>
                </a:moveTo>
                <a:lnTo>
                  <a:pt x="337139" y="200597"/>
                </a:lnTo>
                <a:lnTo>
                  <a:pt x="185005" y="13906"/>
                </a:lnTo>
                <a:lnTo>
                  <a:pt x="1354116" y="13906"/>
                </a:lnTo>
                <a:lnTo>
                  <a:pt x="1506249" y="200597"/>
                </a:lnTo>
                <a:close/>
                <a:moveTo>
                  <a:pt x="170349" y="17986"/>
                </a:moveTo>
                <a:lnTo>
                  <a:pt x="324898" y="207509"/>
                </a:lnTo>
                <a:lnTo>
                  <a:pt x="170349" y="397031"/>
                </a:lnTo>
                <a:lnTo>
                  <a:pt x="15800" y="207509"/>
                </a:lnTo>
                <a:lnTo>
                  <a:pt x="170349" y="17986"/>
                </a:lnTo>
                <a:close/>
                <a:moveTo>
                  <a:pt x="1354032" y="401111"/>
                </a:moveTo>
                <a:lnTo>
                  <a:pt x="184921" y="401111"/>
                </a:lnTo>
                <a:lnTo>
                  <a:pt x="337056" y="214420"/>
                </a:lnTo>
                <a:lnTo>
                  <a:pt x="1506166" y="214420"/>
                </a:lnTo>
                <a:lnTo>
                  <a:pt x="1354032" y="40111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ice"/>
              <a:buNone/>
              <a:defRPr sz="3000">
                <a:solidFill>
                  <a:schemeClr val="dk1"/>
                </a:solidFill>
                <a:latin typeface="Alice"/>
                <a:ea typeface="Alice"/>
                <a:cs typeface="Alice"/>
                <a:sym typeface="Alic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ice"/>
              <a:buNone/>
              <a:defRPr sz="3000">
                <a:solidFill>
                  <a:schemeClr val="dk1"/>
                </a:solidFill>
                <a:latin typeface="Alice"/>
                <a:ea typeface="Alice"/>
                <a:cs typeface="Alice"/>
                <a:sym typeface="Ali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ice"/>
              <a:buNone/>
              <a:defRPr sz="3000">
                <a:solidFill>
                  <a:schemeClr val="dk1"/>
                </a:solidFill>
                <a:latin typeface="Alice"/>
                <a:ea typeface="Alice"/>
                <a:cs typeface="Alice"/>
                <a:sym typeface="Ali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ice"/>
              <a:buNone/>
              <a:defRPr sz="3000">
                <a:solidFill>
                  <a:schemeClr val="dk1"/>
                </a:solidFill>
                <a:latin typeface="Alice"/>
                <a:ea typeface="Alice"/>
                <a:cs typeface="Alice"/>
                <a:sym typeface="Ali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ice"/>
              <a:buNone/>
              <a:defRPr sz="3000">
                <a:solidFill>
                  <a:schemeClr val="dk1"/>
                </a:solidFill>
                <a:latin typeface="Alice"/>
                <a:ea typeface="Alice"/>
                <a:cs typeface="Alice"/>
                <a:sym typeface="Ali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ice"/>
              <a:buNone/>
              <a:defRPr sz="3000">
                <a:solidFill>
                  <a:schemeClr val="dk1"/>
                </a:solidFill>
                <a:latin typeface="Alice"/>
                <a:ea typeface="Alice"/>
                <a:cs typeface="Alice"/>
                <a:sym typeface="Ali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ice"/>
              <a:buNone/>
              <a:defRPr sz="3000">
                <a:solidFill>
                  <a:schemeClr val="dk1"/>
                </a:solidFill>
                <a:latin typeface="Alice"/>
                <a:ea typeface="Alice"/>
                <a:cs typeface="Alice"/>
                <a:sym typeface="Ali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ice"/>
              <a:buNone/>
              <a:defRPr sz="3000">
                <a:solidFill>
                  <a:schemeClr val="dk1"/>
                </a:solidFill>
                <a:latin typeface="Alice"/>
                <a:ea typeface="Alice"/>
                <a:cs typeface="Alice"/>
                <a:sym typeface="Ali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ice"/>
              <a:buNone/>
              <a:defRPr sz="3000">
                <a:solidFill>
                  <a:schemeClr val="dk1"/>
                </a:solidFill>
                <a:latin typeface="Alice"/>
                <a:ea typeface="Alice"/>
                <a:cs typeface="Alice"/>
                <a:sym typeface="Alic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Char char="●"/>
              <a:defRPr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Char char="○"/>
              <a:defRPr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Char char="■"/>
              <a:defRPr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Char char="●"/>
              <a:defRPr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Char char="○"/>
              <a:defRPr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Char char="■"/>
              <a:defRPr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Char char="●"/>
              <a:defRPr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Char char="○"/>
              <a:defRPr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Char char="■"/>
              <a:defRPr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3" r:id="rId4"/>
    <p:sldLayoutId id="2147483654" r:id="rId5"/>
    <p:sldLayoutId id="2147483655" r:id="rId6"/>
    <p:sldLayoutId id="2147483658" r:id="rId7"/>
    <p:sldLayoutId id="2147483659" r:id="rId8"/>
    <p:sldLayoutId id="2147483661" r:id="rId9"/>
    <p:sldLayoutId id="2147483662" r:id="rId10"/>
    <p:sldLayoutId id="2147483663" r:id="rId11"/>
    <p:sldLayoutId id="2147483671" r:id="rId12"/>
    <p:sldLayoutId id="2147483672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27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microsoft.com/office/2007/relationships/media" Target="../media/media5.mp4"/><Relationship Id="rId7" Type="http://schemas.openxmlformats.org/officeDocument/2006/relationships/image" Target="../media/image28.pn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11.xml"/><Relationship Id="rId4" Type="http://schemas.openxmlformats.org/officeDocument/2006/relationships/video" Target="../media/media5.mp4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33.png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media" Target="../media/media8.mp4"/><Relationship Id="rId7" Type="http://schemas.openxmlformats.org/officeDocument/2006/relationships/image" Target="../media/image42.png"/><Relationship Id="rId2" Type="http://schemas.microsoft.com/office/2007/relationships/media" Target="../media/media7.mp4"/><Relationship Id="rId1" Type="http://schemas.openxmlformats.org/officeDocument/2006/relationships/video" Target="NULL" TargetMode="External"/><Relationship Id="rId6" Type="http://schemas.openxmlformats.org/officeDocument/2006/relationships/image" Target="../media/image41.png"/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30"/>
          <p:cNvSpPr txBox="1">
            <a:spLocks noGrp="1"/>
          </p:cNvSpPr>
          <p:nvPr>
            <p:ph type="ctrTitle"/>
          </p:nvPr>
        </p:nvSpPr>
        <p:spPr>
          <a:xfrm>
            <a:off x="1027200" y="2115727"/>
            <a:ext cx="7089600" cy="91204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Gépész és Infós</a:t>
            </a:r>
            <a:endParaRPr b="0" dirty="0">
              <a:solidFill>
                <a:schemeClr val="dk2"/>
              </a:solidFill>
            </a:endParaRPr>
          </a:p>
        </p:txBody>
      </p:sp>
      <p:sp>
        <p:nvSpPr>
          <p:cNvPr id="684" name="Google Shape;684;p30"/>
          <p:cNvSpPr txBox="1">
            <a:spLocks noGrp="1"/>
          </p:cNvSpPr>
          <p:nvPr>
            <p:ph type="subTitle" idx="1"/>
          </p:nvPr>
        </p:nvSpPr>
        <p:spPr>
          <a:xfrm>
            <a:off x="2307600" y="3451738"/>
            <a:ext cx="45288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Készítette: Borisza Zsigmond Benedek, Konkolyi Ármin, Széphalmi Áron</a:t>
            </a:r>
            <a:endParaRPr dirty="0"/>
          </a:p>
        </p:txBody>
      </p:sp>
      <p:sp>
        <p:nvSpPr>
          <p:cNvPr id="685" name="Google Shape;685;p30"/>
          <p:cNvSpPr/>
          <p:nvPr/>
        </p:nvSpPr>
        <p:spPr>
          <a:xfrm>
            <a:off x="6421873" y="936599"/>
            <a:ext cx="737171" cy="200165"/>
          </a:xfrm>
          <a:custGeom>
            <a:avLst/>
            <a:gdLst/>
            <a:ahLst/>
            <a:cxnLst/>
            <a:rect l="l" t="t" r="r" b="b"/>
            <a:pathLst>
              <a:path w="1527816" h="414850" extrusionOk="0">
                <a:moveTo>
                  <a:pt x="1527733" y="207509"/>
                </a:moveTo>
                <a:cubicBezTo>
                  <a:pt x="1527733" y="206010"/>
                  <a:pt x="1527150" y="204678"/>
                  <a:pt x="1526318" y="203512"/>
                </a:cubicBezTo>
                <a:cubicBezTo>
                  <a:pt x="1526234" y="203429"/>
                  <a:pt x="1526318" y="203262"/>
                  <a:pt x="1526151" y="203095"/>
                </a:cubicBezTo>
                <a:lnTo>
                  <a:pt x="1362692" y="2581"/>
                </a:lnTo>
                <a:cubicBezTo>
                  <a:pt x="1361360" y="999"/>
                  <a:pt x="1359444" y="0"/>
                  <a:pt x="1357363" y="0"/>
                </a:cubicBezTo>
                <a:lnTo>
                  <a:pt x="170349" y="0"/>
                </a:lnTo>
                <a:cubicBezTo>
                  <a:pt x="168267" y="0"/>
                  <a:pt x="166519" y="916"/>
                  <a:pt x="165270" y="2332"/>
                </a:cubicBezTo>
                <a:cubicBezTo>
                  <a:pt x="165270" y="2332"/>
                  <a:pt x="165103" y="2415"/>
                  <a:pt x="165020" y="2498"/>
                </a:cubicBezTo>
                <a:lnTo>
                  <a:pt x="1561" y="203012"/>
                </a:lnTo>
                <a:cubicBezTo>
                  <a:pt x="-520" y="205594"/>
                  <a:pt x="-520" y="209257"/>
                  <a:pt x="1561" y="211756"/>
                </a:cubicBezTo>
                <a:lnTo>
                  <a:pt x="165020" y="412270"/>
                </a:lnTo>
                <a:cubicBezTo>
                  <a:pt x="165020" y="412270"/>
                  <a:pt x="165187" y="412353"/>
                  <a:pt x="165270" y="412436"/>
                </a:cubicBezTo>
                <a:cubicBezTo>
                  <a:pt x="165686" y="412936"/>
                  <a:pt x="166269" y="413269"/>
                  <a:pt x="166852" y="413685"/>
                </a:cubicBezTo>
                <a:cubicBezTo>
                  <a:pt x="167102" y="413852"/>
                  <a:pt x="167268" y="414018"/>
                  <a:pt x="167601" y="414185"/>
                </a:cubicBezTo>
                <a:cubicBezTo>
                  <a:pt x="168434" y="414601"/>
                  <a:pt x="169433" y="414851"/>
                  <a:pt x="170433" y="414851"/>
                </a:cubicBezTo>
                <a:lnTo>
                  <a:pt x="1357446" y="414851"/>
                </a:lnTo>
                <a:cubicBezTo>
                  <a:pt x="1359528" y="414851"/>
                  <a:pt x="1361526" y="413935"/>
                  <a:pt x="1362775" y="412270"/>
                </a:cubicBezTo>
                <a:lnTo>
                  <a:pt x="1526234" y="211756"/>
                </a:lnTo>
                <a:cubicBezTo>
                  <a:pt x="1526234" y="211756"/>
                  <a:pt x="1526234" y="211506"/>
                  <a:pt x="1526401" y="211339"/>
                </a:cubicBezTo>
                <a:cubicBezTo>
                  <a:pt x="1527234" y="210173"/>
                  <a:pt x="1527817" y="208841"/>
                  <a:pt x="1527817" y="207342"/>
                </a:cubicBezTo>
                <a:close/>
                <a:moveTo>
                  <a:pt x="1506249" y="200597"/>
                </a:moveTo>
                <a:lnTo>
                  <a:pt x="337139" y="200597"/>
                </a:lnTo>
                <a:lnTo>
                  <a:pt x="185005" y="13906"/>
                </a:lnTo>
                <a:lnTo>
                  <a:pt x="1354116" y="13906"/>
                </a:lnTo>
                <a:lnTo>
                  <a:pt x="1506249" y="200597"/>
                </a:lnTo>
                <a:close/>
                <a:moveTo>
                  <a:pt x="170349" y="17986"/>
                </a:moveTo>
                <a:lnTo>
                  <a:pt x="324898" y="207509"/>
                </a:lnTo>
                <a:lnTo>
                  <a:pt x="170349" y="397031"/>
                </a:lnTo>
                <a:lnTo>
                  <a:pt x="15800" y="207509"/>
                </a:lnTo>
                <a:lnTo>
                  <a:pt x="170349" y="17986"/>
                </a:lnTo>
                <a:close/>
                <a:moveTo>
                  <a:pt x="1354032" y="401111"/>
                </a:moveTo>
                <a:lnTo>
                  <a:pt x="184921" y="401111"/>
                </a:lnTo>
                <a:lnTo>
                  <a:pt x="337056" y="214420"/>
                </a:lnTo>
                <a:lnTo>
                  <a:pt x="1506166" y="214420"/>
                </a:lnTo>
                <a:lnTo>
                  <a:pt x="1354032" y="40111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6" name="Google Shape;686;p30"/>
          <p:cNvSpPr/>
          <p:nvPr/>
        </p:nvSpPr>
        <p:spPr>
          <a:xfrm>
            <a:off x="7308046" y="4351504"/>
            <a:ext cx="152509" cy="152509"/>
          </a:xfrm>
          <a:custGeom>
            <a:avLst/>
            <a:gdLst/>
            <a:ahLst/>
            <a:cxnLst/>
            <a:rect l="l" t="t" r="r" b="b"/>
            <a:pathLst>
              <a:path w="406690" h="406690" extrusionOk="0">
                <a:moveTo>
                  <a:pt x="390120" y="186774"/>
                </a:moveTo>
                <a:lnTo>
                  <a:pt x="219916" y="186774"/>
                </a:lnTo>
                <a:lnTo>
                  <a:pt x="219916" y="16571"/>
                </a:lnTo>
                <a:cubicBezTo>
                  <a:pt x="219916" y="7411"/>
                  <a:pt x="212505" y="0"/>
                  <a:pt x="203345" y="0"/>
                </a:cubicBezTo>
                <a:cubicBezTo>
                  <a:pt x="194186" y="0"/>
                  <a:pt x="186775" y="7411"/>
                  <a:pt x="186775" y="16571"/>
                </a:cubicBezTo>
                <a:lnTo>
                  <a:pt x="186775" y="186774"/>
                </a:lnTo>
                <a:lnTo>
                  <a:pt x="16571" y="186774"/>
                </a:lnTo>
                <a:cubicBezTo>
                  <a:pt x="7411" y="186774"/>
                  <a:pt x="0" y="194186"/>
                  <a:pt x="0" y="203345"/>
                </a:cubicBezTo>
                <a:cubicBezTo>
                  <a:pt x="0" y="212505"/>
                  <a:pt x="7411" y="219916"/>
                  <a:pt x="16571" y="219916"/>
                </a:cubicBezTo>
                <a:lnTo>
                  <a:pt x="186775" y="219916"/>
                </a:lnTo>
                <a:lnTo>
                  <a:pt x="186775" y="390120"/>
                </a:lnTo>
                <a:cubicBezTo>
                  <a:pt x="186775" y="399280"/>
                  <a:pt x="194186" y="406691"/>
                  <a:pt x="203345" y="406691"/>
                </a:cubicBezTo>
                <a:cubicBezTo>
                  <a:pt x="212505" y="406691"/>
                  <a:pt x="219916" y="399280"/>
                  <a:pt x="219916" y="390120"/>
                </a:cubicBezTo>
                <a:lnTo>
                  <a:pt x="219916" y="219916"/>
                </a:lnTo>
                <a:lnTo>
                  <a:pt x="390120" y="219916"/>
                </a:lnTo>
                <a:cubicBezTo>
                  <a:pt x="399280" y="219916"/>
                  <a:pt x="406691" y="212505"/>
                  <a:pt x="406691" y="203345"/>
                </a:cubicBezTo>
                <a:cubicBezTo>
                  <a:pt x="406691" y="194186"/>
                  <a:pt x="399280" y="186774"/>
                  <a:pt x="390120" y="186774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34"/>
          <p:cNvSpPr txBox="1">
            <a:spLocks noGrp="1"/>
          </p:cNvSpPr>
          <p:nvPr>
            <p:ph type="title"/>
          </p:nvPr>
        </p:nvSpPr>
        <p:spPr>
          <a:xfrm>
            <a:off x="4743075" y="2307500"/>
            <a:ext cx="3546900" cy="160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Hogyan</a:t>
            </a:r>
            <a:r>
              <a:rPr lang="en-GB" dirty="0"/>
              <a:t> </a:t>
            </a:r>
            <a:r>
              <a:rPr lang="en-GB" dirty="0" err="1"/>
              <a:t>működik</a:t>
            </a:r>
            <a:r>
              <a:rPr lang="en-GB" dirty="0"/>
              <a:t>?</a:t>
            </a:r>
            <a:endParaRPr dirty="0"/>
          </a:p>
        </p:txBody>
      </p:sp>
      <p:sp>
        <p:nvSpPr>
          <p:cNvPr id="721" name="Google Shape;721;p34"/>
          <p:cNvSpPr txBox="1">
            <a:spLocks noGrp="1"/>
          </p:cNvSpPr>
          <p:nvPr>
            <p:ph type="title" idx="2"/>
          </p:nvPr>
        </p:nvSpPr>
        <p:spPr>
          <a:xfrm>
            <a:off x="4743075" y="1144500"/>
            <a:ext cx="1106400" cy="105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grpSp>
        <p:nvGrpSpPr>
          <p:cNvPr id="723" name="Google Shape;723;p34"/>
          <p:cNvGrpSpPr/>
          <p:nvPr/>
        </p:nvGrpSpPr>
        <p:grpSpPr>
          <a:xfrm rot="5400000" flipH="1">
            <a:off x="4033531" y="3970755"/>
            <a:ext cx="307738" cy="958573"/>
            <a:chOff x="2790331" y="3433650"/>
            <a:chExt cx="584275" cy="1819960"/>
          </a:xfrm>
        </p:grpSpPr>
        <p:grpSp>
          <p:nvGrpSpPr>
            <p:cNvPr id="724" name="Google Shape;724;p34"/>
            <p:cNvGrpSpPr/>
            <p:nvPr/>
          </p:nvGrpSpPr>
          <p:grpSpPr>
            <a:xfrm>
              <a:off x="3271749" y="3433650"/>
              <a:ext cx="102857" cy="1819960"/>
              <a:chOff x="3271749" y="3433650"/>
              <a:chExt cx="102857" cy="1819960"/>
            </a:xfrm>
          </p:grpSpPr>
          <p:sp>
            <p:nvSpPr>
              <p:cNvPr id="725" name="Google Shape;725;p34"/>
              <p:cNvSpPr/>
              <p:nvPr/>
            </p:nvSpPr>
            <p:spPr>
              <a:xfrm rot="-1359176">
                <a:off x="3283849" y="3445750"/>
                <a:ext cx="78576" cy="7857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78607" y="39303"/>
                    </a:moveTo>
                    <a:cubicBezTo>
                      <a:pt x="78607" y="61010"/>
                      <a:pt x="61010" y="78607"/>
                      <a:pt x="39303" y="78607"/>
                    </a:cubicBezTo>
                    <a:cubicBezTo>
                      <a:pt x="17597" y="78607"/>
                      <a:pt x="0" y="61010"/>
                      <a:pt x="0" y="39303"/>
                    </a:cubicBezTo>
                    <a:cubicBezTo>
                      <a:pt x="0" y="17597"/>
                      <a:pt x="17597" y="0"/>
                      <a:pt x="39303" y="0"/>
                    </a:cubicBezTo>
                    <a:cubicBezTo>
                      <a:pt x="61010" y="0"/>
                      <a:pt x="78607" y="17597"/>
                      <a:pt x="78607" y="3930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6" name="Google Shape;726;p34"/>
              <p:cNvSpPr/>
              <p:nvPr/>
            </p:nvSpPr>
            <p:spPr>
              <a:xfrm rot="-1359176">
                <a:off x="3283919" y="3733954"/>
                <a:ext cx="78576" cy="7857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78607" y="39303"/>
                    </a:moveTo>
                    <a:cubicBezTo>
                      <a:pt x="78607" y="61010"/>
                      <a:pt x="61010" y="78607"/>
                      <a:pt x="39303" y="78607"/>
                    </a:cubicBezTo>
                    <a:cubicBezTo>
                      <a:pt x="17597" y="78607"/>
                      <a:pt x="0" y="61010"/>
                      <a:pt x="0" y="39303"/>
                    </a:cubicBezTo>
                    <a:cubicBezTo>
                      <a:pt x="0" y="17597"/>
                      <a:pt x="17597" y="0"/>
                      <a:pt x="39303" y="0"/>
                    </a:cubicBezTo>
                    <a:cubicBezTo>
                      <a:pt x="61010" y="0"/>
                      <a:pt x="78607" y="17597"/>
                      <a:pt x="78607" y="3930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7" name="Google Shape;727;p34"/>
              <p:cNvSpPr/>
              <p:nvPr/>
            </p:nvSpPr>
            <p:spPr>
              <a:xfrm rot="-1359176">
                <a:off x="3283873" y="4022080"/>
                <a:ext cx="78576" cy="7857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78607" y="39303"/>
                    </a:moveTo>
                    <a:cubicBezTo>
                      <a:pt x="78607" y="61010"/>
                      <a:pt x="61010" y="78607"/>
                      <a:pt x="39303" y="78607"/>
                    </a:cubicBezTo>
                    <a:cubicBezTo>
                      <a:pt x="17597" y="78607"/>
                      <a:pt x="0" y="61010"/>
                      <a:pt x="0" y="39303"/>
                    </a:cubicBezTo>
                    <a:cubicBezTo>
                      <a:pt x="0" y="17597"/>
                      <a:pt x="17597" y="0"/>
                      <a:pt x="39303" y="0"/>
                    </a:cubicBezTo>
                    <a:cubicBezTo>
                      <a:pt x="61010" y="0"/>
                      <a:pt x="78607" y="17597"/>
                      <a:pt x="78607" y="3930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8" name="Google Shape;728;p34"/>
              <p:cNvSpPr/>
              <p:nvPr/>
            </p:nvSpPr>
            <p:spPr>
              <a:xfrm rot="-1359176">
                <a:off x="3283859" y="4310283"/>
                <a:ext cx="78576" cy="7857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78607" y="39303"/>
                    </a:moveTo>
                    <a:cubicBezTo>
                      <a:pt x="78607" y="61010"/>
                      <a:pt x="61010" y="78607"/>
                      <a:pt x="39303" y="78607"/>
                    </a:cubicBezTo>
                    <a:cubicBezTo>
                      <a:pt x="17597" y="78607"/>
                      <a:pt x="0" y="61010"/>
                      <a:pt x="0" y="39303"/>
                    </a:cubicBezTo>
                    <a:cubicBezTo>
                      <a:pt x="0" y="17597"/>
                      <a:pt x="17597" y="0"/>
                      <a:pt x="39303" y="0"/>
                    </a:cubicBezTo>
                    <a:cubicBezTo>
                      <a:pt x="61010" y="0"/>
                      <a:pt x="78607" y="17597"/>
                      <a:pt x="78607" y="3930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9" name="Google Shape;729;p34"/>
              <p:cNvSpPr/>
              <p:nvPr/>
            </p:nvSpPr>
            <p:spPr>
              <a:xfrm rot="-1359176">
                <a:off x="3283929" y="4598486"/>
                <a:ext cx="78576" cy="7857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78607" y="39303"/>
                    </a:moveTo>
                    <a:cubicBezTo>
                      <a:pt x="78607" y="61010"/>
                      <a:pt x="61010" y="78607"/>
                      <a:pt x="39303" y="78607"/>
                    </a:cubicBezTo>
                    <a:cubicBezTo>
                      <a:pt x="17597" y="78607"/>
                      <a:pt x="0" y="61010"/>
                      <a:pt x="0" y="39303"/>
                    </a:cubicBezTo>
                    <a:cubicBezTo>
                      <a:pt x="0" y="17597"/>
                      <a:pt x="17597" y="0"/>
                      <a:pt x="39303" y="0"/>
                    </a:cubicBezTo>
                    <a:cubicBezTo>
                      <a:pt x="61010" y="0"/>
                      <a:pt x="78607" y="17597"/>
                      <a:pt x="78607" y="3930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0" name="Google Shape;730;p34"/>
              <p:cNvSpPr/>
              <p:nvPr/>
            </p:nvSpPr>
            <p:spPr>
              <a:xfrm rot="-1359176">
                <a:off x="3283915" y="4886690"/>
                <a:ext cx="78576" cy="7857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78607" y="39303"/>
                    </a:moveTo>
                    <a:cubicBezTo>
                      <a:pt x="78607" y="61010"/>
                      <a:pt x="61010" y="78606"/>
                      <a:pt x="39303" y="78606"/>
                    </a:cubicBezTo>
                    <a:cubicBezTo>
                      <a:pt x="17597" y="78606"/>
                      <a:pt x="0" y="61010"/>
                      <a:pt x="0" y="39303"/>
                    </a:cubicBezTo>
                    <a:cubicBezTo>
                      <a:pt x="0" y="17596"/>
                      <a:pt x="17597" y="0"/>
                      <a:pt x="39303" y="0"/>
                    </a:cubicBezTo>
                    <a:cubicBezTo>
                      <a:pt x="61010" y="0"/>
                      <a:pt x="78607" y="17597"/>
                      <a:pt x="78607" y="3930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1" name="Google Shape;731;p34"/>
              <p:cNvSpPr/>
              <p:nvPr/>
            </p:nvSpPr>
            <p:spPr>
              <a:xfrm>
                <a:off x="3283705" y="5175004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4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4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32" name="Google Shape;732;p34"/>
            <p:cNvGrpSpPr/>
            <p:nvPr/>
          </p:nvGrpSpPr>
          <p:grpSpPr>
            <a:xfrm>
              <a:off x="3036976" y="3445903"/>
              <a:ext cx="78606" cy="1807707"/>
              <a:chOff x="3036976" y="3445903"/>
              <a:chExt cx="78606" cy="1807707"/>
            </a:xfrm>
          </p:grpSpPr>
          <p:sp>
            <p:nvSpPr>
              <p:cNvPr id="733" name="Google Shape;733;p34"/>
              <p:cNvSpPr/>
              <p:nvPr/>
            </p:nvSpPr>
            <p:spPr>
              <a:xfrm>
                <a:off x="3036976" y="3445903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3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3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4" name="Google Shape;734;p34"/>
              <p:cNvSpPr/>
              <p:nvPr/>
            </p:nvSpPr>
            <p:spPr>
              <a:xfrm>
                <a:off x="3036976" y="3734100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3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3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5" name="Google Shape;735;p34"/>
              <p:cNvSpPr/>
              <p:nvPr/>
            </p:nvSpPr>
            <p:spPr>
              <a:xfrm>
                <a:off x="3036976" y="4022298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3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3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6" name="Google Shape;736;p34"/>
              <p:cNvSpPr/>
              <p:nvPr/>
            </p:nvSpPr>
            <p:spPr>
              <a:xfrm>
                <a:off x="3036976" y="4310412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3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3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7" name="Google Shape;737;p34"/>
              <p:cNvSpPr/>
              <p:nvPr/>
            </p:nvSpPr>
            <p:spPr>
              <a:xfrm>
                <a:off x="3036976" y="4598609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3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3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8" name="Google Shape;738;p34"/>
              <p:cNvSpPr/>
              <p:nvPr/>
            </p:nvSpPr>
            <p:spPr>
              <a:xfrm>
                <a:off x="3036976" y="4886806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3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3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9" name="Google Shape;739;p34"/>
              <p:cNvSpPr/>
              <p:nvPr/>
            </p:nvSpPr>
            <p:spPr>
              <a:xfrm>
                <a:off x="3036976" y="5175004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4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4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40" name="Google Shape;740;p34"/>
            <p:cNvGrpSpPr/>
            <p:nvPr/>
          </p:nvGrpSpPr>
          <p:grpSpPr>
            <a:xfrm>
              <a:off x="2790331" y="3445903"/>
              <a:ext cx="78606" cy="1807707"/>
              <a:chOff x="2790331" y="3445903"/>
              <a:chExt cx="78606" cy="1807707"/>
            </a:xfrm>
          </p:grpSpPr>
          <p:sp>
            <p:nvSpPr>
              <p:cNvPr id="741" name="Google Shape;741;p34"/>
              <p:cNvSpPr/>
              <p:nvPr/>
            </p:nvSpPr>
            <p:spPr>
              <a:xfrm>
                <a:off x="2790331" y="3445903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3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3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2" name="Google Shape;742;p34"/>
              <p:cNvSpPr/>
              <p:nvPr/>
            </p:nvSpPr>
            <p:spPr>
              <a:xfrm>
                <a:off x="2790331" y="3734100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3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3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3" name="Google Shape;743;p34"/>
              <p:cNvSpPr/>
              <p:nvPr/>
            </p:nvSpPr>
            <p:spPr>
              <a:xfrm>
                <a:off x="2790331" y="4022298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3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3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4" name="Google Shape;744;p34"/>
              <p:cNvSpPr/>
              <p:nvPr/>
            </p:nvSpPr>
            <p:spPr>
              <a:xfrm>
                <a:off x="2790331" y="4310412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3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3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5" name="Google Shape;745;p34"/>
              <p:cNvSpPr/>
              <p:nvPr/>
            </p:nvSpPr>
            <p:spPr>
              <a:xfrm>
                <a:off x="2790331" y="4598609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3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3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6" name="Google Shape;746;p34"/>
              <p:cNvSpPr/>
              <p:nvPr/>
            </p:nvSpPr>
            <p:spPr>
              <a:xfrm>
                <a:off x="2790331" y="4886806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3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3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7" name="Google Shape;747;p34"/>
              <p:cNvSpPr/>
              <p:nvPr/>
            </p:nvSpPr>
            <p:spPr>
              <a:xfrm>
                <a:off x="2790331" y="5175004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4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4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10" name="Kép helye 9" descr="A képen szöveg, képernyőkép látható&#10;&#10;Automatikusan generált leírás">
            <a:extLst>
              <a:ext uri="{FF2B5EF4-FFF2-40B4-BE49-F238E27FC236}">
                <a16:creationId xmlns:a16="http://schemas.microsoft.com/office/drawing/2014/main" id="{1A523562-5F01-61CC-8517-A06E59DFBB80}"/>
              </a:ext>
            </a:extLst>
          </p:cNvPr>
          <p:cNvPicPr>
            <a:picLocks noGrp="1" noChangeAspect="1"/>
          </p:cNvPicPr>
          <p:nvPr>
            <p:ph type="pic" idx="3"/>
          </p:nvPr>
        </p:nvPicPr>
        <p:blipFill>
          <a:blip r:embed="rId3"/>
          <a:srcRect l="6979" r="697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9631782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3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Csempe módszer</a:t>
            </a:r>
            <a:endParaRPr dirty="0"/>
          </a:p>
        </p:txBody>
      </p:sp>
      <p:pic>
        <p:nvPicPr>
          <p:cNvPr id="27" name="Kép 26">
            <a:extLst>
              <a:ext uri="{FF2B5EF4-FFF2-40B4-BE49-F238E27FC236}">
                <a16:creationId xmlns:a16="http://schemas.microsoft.com/office/drawing/2014/main" id="{54D869E8-11D4-319F-298E-30E42B1890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00" y="1017725"/>
            <a:ext cx="3221618" cy="3603048"/>
          </a:xfrm>
          <a:prstGeom prst="rect">
            <a:avLst/>
          </a:prstGeom>
        </p:spPr>
      </p:pic>
      <p:pic>
        <p:nvPicPr>
          <p:cNvPr id="33" name="Kép 32">
            <a:extLst>
              <a:ext uri="{FF2B5EF4-FFF2-40B4-BE49-F238E27FC236}">
                <a16:creationId xmlns:a16="http://schemas.microsoft.com/office/drawing/2014/main" id="{D88112D6-780B-2B8F-C566-D4705DB77B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8293" y="2296851"/>
            <a:ext cx="3853013" cy="1312258"/>
          </a:xfrm>
          <a:prstGeom prst="rect">
            <a:avLst/>
          </a:prstGeom>
        </p:spPr>
      </p:pic>
      <p:pic>
        <p:nvPicPr>
          <p:cNvPr id="35" name="Kép 34">
            <a:extLst>
              <a:ext uri="{FF2B5EF4-FFF2-40B4-BE49-F238E27FC236}">
                <a16:creationId xmlns:a16="http://schemas.microsoft.com/office/drawing/2014/main" id="{DFED3B93-4949-B3BC-A4C5-BBAEF03667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08293" y="1017725"/>
            <a:ext cx="5038725" cy="93345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3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Csempe módszer</a:t>
            </a:r>
            <a:endParaRPr dirty="0"/>
          </a:p>
        </p:txBody>
      </p:sp>
      <p:pic>
        <p:nvPicPr>
          <p:cNvPr id="37" name="Kép 36">
            <a:extLst>
              <a:ext uri="{FF2B5EF4-FFF2-40B4-BE49-F238E27FC236}">
                <a16:creationId xmlns:a16="http://schemas.microsoft.com/office/drawing/2014/main" id="{F662873A-010A-46B9-2A71-EFF956B889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7833" y="1247589"/>
            <a:ext cx="5497821" cy="3387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773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3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Ellenség</a:t>
            </a:r>
            <a:endParaRPr dirty="0"/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C4066C54-C8E0-CC2F-8687-30FCD553E6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00" y="1173733"/>
            <a:ext cx="4277322" cy="3524742"/>
          </a:xfrm>
          <a:prstGeom prst="rect">
            <a:avLst/>
          </a:prstGeom>
        </p:spPr>
      </p:pic>
      <p:pic>
        <p:nvPicPr>
          <p:cNvPr id="4" name="Kép 3">
            <a:extLst>
              <a:ext uri="{FF2B5EF4-FFF2-40B4-BE49-F238E27FC236}">
                <a16:creationId xmlns:a16="http://schemas.microsoft.com/office/drawing/2014/main" id="{B4BCBCB4-9732-2A22-5D3B-D5DB53809D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9709" y="1173733"/>
            <a:ext cx="3221618" cy="3603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9779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3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Ellenség</a:t>
            </a:r>
            <a:endParaRPr dirty="0"/>
          </a:p>
        </p:txBody>
      </p:sp>
      <p:pic>
        <p:nvPicPr>
          <p:cNvPr id="2" name="enemy">
            <a:hlinkClick r:id="" action="ppaction://media"/>
            <a:extLst>
              <a:ext uri="{FF2B5EF4-FFF2-40B4-BE49-F238E27FC236}">
                <a16:creationId xmlns:a16="http://schemas.microsoft.com/office/drawing/2014/main" id="{CAF24989-C1FD-DCF0-A6AA-70609895248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8239" y="1482436"/>
            <a:ext cx="8427522" cy="3072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884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4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3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Ellenség</a:t>
            </a:r>
            <a:endParaRPr dirty="0"/>
          </a:p>
        </p:txBody>
      </p:sp>
      <p:pic>
        <p:nvPicPr>
          <p:cNvPr id="3" name="death">
            <a:hlinkClick r:id="" action="ppaction://media"/>
            <a:extLst>
              <a:ext uri="{FF2B5EF4-FFF2-40B4-BE49-F238E27FC236}">
                <a16:creationId xmlns:a16="http://schemas.microsoft.com/office/drawing/2014/main" id="{963FF693-0193-1AA5-DEFF-13D14823527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7"/>
          <a:srcRect l="21876" t="42439" r="43347"/>
          <a:stretch/>
        </p:blipFill>
        <p:spPr>
          <a:xfrm>
            <a:off x="297712" y="1309175"/>
            <a:ext cx="4184522" cy="2525150"/>
          </a:xfrm>
          <a:prstGeom prst="rect">
            <a:avLst/>
          </a:prstGeom>
        </p:spPr>
      </p:pic>
      <p:pic>
        <p:nvPicPr>
          <p:cNvPr id="4" name="kill">
            <a:hlinkClick r:id="" action="ppaction://media"/>
            <a:extLst>
              <a:ext uri="{FF2B5EF4-FFF2-40B4-BE49-F238E27FC236}">
                <a16:creationId xmlns:a16="http://schemas.microsoft.com/office/drawing/2014/main" id="{BBCF4836-AD6C-01AC-9098-6B17E1B15D85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8"/>
          <a:srcRect l="310" t="36206" r="64914" b="6233"/>
          <a:stretch/>
        </p:blipFill>
        <p:spPr>
          <a:xfrm>
            <a:off x="4661768" y="1309175"/>
            <a:ext cx="4184521" cy="252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730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7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1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1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 mute="1">
                <p:cTn id="1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3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Gomb</a:t>
            </a:r>
            <a:r>
              <a:rPr lang="en-GB" dirty="0"/>
              <a:t>, </a:t>
            </a:r>
            <a:r>
              <a:rPr lang="en-GB" dirty="0" err="1"/>
              <a:t>kapcsoló</a:t>
            </a:r>
            <a:r>
              <a:rPr lang="en-GB" dirty="0"/>
              <a:t>, lift</a:t>
            </a:r>
            <a:endParaRPr dirty="0"/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44A1912C-240C-53A9-5B89-352075DE85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00" y="3355537"/>
            <a:ext cx="4936615" cy="1528190"/>
          </a:xfrm>
          <a:prstGeom prst="rect">
            <a:avLst/>
          </a:prstGeom>
        </p:spPr>
      </p:pic>
      <p:pic>
        <p:nvPicPr>
          <p:cNvPr id="11" name="Kép 10">
            <a:extLst>
              <a:ext uri="{FF2B5EF4-FFF2-40B4-BE49-F238E27FC236}">
                <a16:creationId xmlns:a16="http://schemas.microsoft.com/office/drawing/2014/main" id="{496E6BCD-8142-C4C4-CD07-75B6A8E801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000" y="1017724"/>
            <a:ext cx="3738865" cy="2191055"/>
          </a:xfrm>
          <a:prstGeom prst="rect">
            <a:avLst/>
          </a:prstGeom>
        </p:spPr>
      </p:pic>
      <p:pic>
        <p:nvPicPr>
          <p:cNvPr id="13" name="Kép 12">
            <a:extLst>
              <a:ext uri="{FF2B5EF4-FFF2-40B4-BE49-F238E27FC236}">
                <a16:creationId xmlns:a16="http://schemas.microsoft.com/office/drawing/2014/main" id="{619F3A89-2669-862C-BEB1-635DBD68D6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5849" y="1017724"/>
            <a:ext cx="4067409" cy="2009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7704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3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Gomb</a:t>
            </a:r>
            <a:r>
              <a:rPr lang="en-GB" dirty="0"/>
              <a:t>, </a:t>
            </a:r>
            <a:r>
              <a:rPr lang="en-GB" dirty="0" err="1"/>
              <a:t>kapcsoló</a:t>
            </a:r>
            <a:r>
              <a:rPr lang="en-GB" dirty="0"/>
              <a:t>, lift</a:t>
            </a:r>
            <a:endParaRPr dirty="0"/>
          </a:p>
        </p:txBody>
      </p:sp>
      <p:pic>
        <p:nvPicPr>
          <p:cNvPr id="2" name="lift">
            <a:hlinkClick r:id="" action="ppaction://media"/>
            <a:extLst>
              <a:ext uri="{FF2B5EF4-FFF2-40B4-BE49-F238E27FC236}">
                <a16:creationId xmlns:a16="http://schemas.microsoft.com/office/drawing/2014/main" id="{F5B40546-AD94-06B6-1974-3237AAA25E2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56796"/>
          <a:stretch/>
        </p:blipFill>
        <p:spPr>
          <a:xfrm>
            <a:off x="720000" y="1304348"/>
            <a:ext cx="3950566" cy="333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992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50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3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Menü</a:t>
            </a:r>
            <a:endParaRPr dirty="0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E2E32F2C-A1FF-ABFE-C528-95D54930D37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910" r="13261"/>
          <a:stretch/>
        </p:blipFill>
        <p:spPr>
          <a:xfrm>
            <a:off x="720001" y="1080655"/>
            <a:ext cx="4420036" cy="1884218"/>
          </a:xfrm>
          <a:prstGeom prst="rect">
            <a:avLst/>
          </a:prstGeom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2FFC60C1-610D-3862-D976-1D69322005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000" y="3027803"/>
            <a:ext cx="5277587" cy="1991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69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3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Menü</a:t>
            </a:r>
            <a:endParaRPr dirty="0"/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02462F19-0CF1-02C0-8006-5B6EF8B4B1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516" y="1823379"/>
            <a:ext cx="3871687" cy="1945057"/>
          </a:xfrm>
          <a:prstGeom prst="rect">
            <a:avLst/>
          </a:prstGeo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1E7699D3-414A-6512-C55D-627094BF9B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1205" y="1823379"/>
            <a:ext cx="3894279" cy="1945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7414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3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Miről fogunk beszélni?</a:t>
            </a:r>
            <a:endParaRPr dirty="0"/>
          </a:p>
        </p:txBody>
      </p:sp>
      <p:sp>
        <p:nvSpPr>
          <p:cNvPr id="701" name="Google Shape;701;p32"/>
          <p:cNvSpPr txBox="1">
            <a:spLocks noGrp="1"/>
          </p:cNvSpPr>
          <p:nvPr>
            <p:ph type="title" idx="2"/>
          </p:nvPr>
        </p:nvSpPr>
        <p:spPr>
          <a:xfrm>
            <a:off x="1420139" y="1676850"/>
            <a:ext cx="734700" cy="71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702" name="Google Shape;702;p32"/>
          <p:cNvSpPr txBox="1">
            <a:spLocks noGrp="1"/>
          </p:cNvSpPr>
          <p:nvPr>
            <p:ph type="title" idx="3"/>
          </p:nvPr>
        </p:nvSpPr>
        <p:spPr>
          <a:xfrm>
            <a:off x="1420127" y="3252625"/>
            <a:ext cx="734700" cy="71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703" name="Google Shape;703;p32"/>
          <p:cNvSpPr txBox="1">
            <a:spLocks noGrp="1"/>
          </p:cNvSpPr>
          <p:nvPr>
            <p:ph type="title" idx="4"/>
          </p:nvPr>
        </p:nvSpPr>
        <p:spPr>
          <a:xfrm>
            <a:off x="5016964" y="1676850"/>
            <a:ext cx="734700" cy="71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704" name="Google Shape;704;p32"/>
          <p:cNvSpPr txBox="1">
            <a:spLocks noGrp="1"/>
          </p:cNvSpPr>
          <p:nvPr>
            <p:ph type="title" idx="5"/>
          </p:nvPr>
        </p:nvSpPr>
        <p:spPr>
          <a:xfrm>
            <a:off x="5016952" y="3252625"/>
            <a:ext cx="734700" cy="71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705" name="Google Shape;705;p32"/>
          <p:cNvSpPr txBox="1">
            <a:spLocks noGrp="1"/>
          </p:cNvSpPr>
          <p:nvPr>
            <p:ph type="subTitle" idx="1"/>
          </p:nvPr>
        </p:nvSpPr>
        <p:spPr>
          <a:xfrm>
            <a:off x="2383445" y="1641750"/>
            <a:ext cx="1743600" cy="78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A játék menete</a:t>
            </a:r>
            <a:endParaRPr dirty="0"/>
          </a:p>
        </p:txBody>
      </p:sp>
      <p:sp>
        <p:nvSpPr>
          <p:cNvPr id="706" name="Google Shape;706;p32"/>
          <p:cNvSpPr txBox="1">
            <a:spLocks noGrp="1"/>
          </p:cNvSpPr>
          <p:nvPr>
            <p:ph type="subTitle" idx="6"/>
          </p:nvPr>
        </p:nvSpPr>
        <p:spPr>
          <a:xfrm>
            <a:off x="5980273" y="1641750"/>
            <a:ext cx="1743600" cy="78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Pályák</a:t>
            </a:r>
            <a:endParaRPr dirty="0"/>
          </a:p>
        </p:txBody>
      </p:sp>
      <p:sp>
        <p:nvSpPr>
          <p:cNvPr id="707" name="Google Shape;707;p32"/>
          <p:cNvSpPr txBox="1">
            <a:spLocks noGrp="1"/>
          </p:cNvSpPr>
          <p:nvPr>
            <p:ph type="subTitle" idx="7"/>
          </p:nvPr>
        </p:nvSpPr>
        <p:spPr>
          <a:xfrm>
            <a:off x="2383436" y="3217525"/>
            <a:ext cx="1743600" cy="78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Textúrák</a:t>
            </a:r>
            <a:endParaRPr dirty="0"/>
          </a:p>
        </p:txBody>
      </p:sp>
      <p:sp>
        <p:nvSpPr>
          <p:cNvPr id="708" name="Google Shape;708;p32"/>
          <p:cNvSpPr txBox="1">
            <a:spLocks noGrp="1"/>
          </p:cNvSpPr>
          <p:nvPr>
            <p:ph type="subTitle" idx="8"/>
          </p:nvPr>
        </p:nvSpPr>
        <p:spPr>
          <a:xfrm>
            <a:off x="5980264" y="3217525"/>
            <a:ext cx="1743600" cy="78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Hogyan működik?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3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Stopper</a:t>
            </a:r>
            <a:endParaRPr dirty="0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7BD85EDC-2FA0-21C0-97F0-0E9E9D76C6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00" y="1017725"/>
            <a:ext cx="7073243" cy="2037155"/>
          </a:xfrm>
          <a:prstGeom prst="rect">
            <a:avLst/>
          </a:prstGeom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6AA1996B-D35E-5927-4681-44BDE43302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000" y="3230668"/>
            <a:ext cx="3723477" cy="662459"/>
          </a:xfrm>
          <a:prstGeom prst="rect">
            <a:avLst/>
          </a:prstGeom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55F3E3A5-F47D-27B3-6FEA-9B3B756A09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000" y="4052750"/>
            <a:ext cx="4870041" cy="546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337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3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Stopper</a:t>
            </a:r>
            <a:endParaRPr dirty="0"/>
          </a:p>
        </p:txBody>
      </p:sp>
      <p:pic>
        <p:nvPicPr>
          <p:cNvPr id="3" name="timer reset">
            <a:hlinkClick r:id="" action="ppaction://media"/>
            <a:extLst>
              <a:ext uri="{FF2B5EF4-FFF2-40B4-BE49-F238E27FC236}">
                <a16:creationId xmlns:a16="http://schemas.microsoft.com/office/drawing/2014/main" id="{8B691D6F-40D0-2992-97EB-F0B1BD4E59FA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26999.6666"/>
                </p14:media>
              </p:ext>
            </p:extLst>
          </p:nvPr>
        </p:nvPicPr>
        <p:blipFill rotWithShape="1">
          <a:blip r:embed="rId6"/>
          <a:srcRect l="853" t="4707" r="16911" b="6680"/>
          <a:stretch/>
        </p:blipFill>
        <p:spPr>
          <a:xfrm>
            <a:off x="534390" y="1221452"/>
            <a:ext cx="3916394" cy="2373801"/>
          </a:xfrm>
          <a:prstGeom prst="rect">
            <a:avLst/>
          </a:prstGeom>
        </p:spPr>
      </p:pic>
      <p:pic>
        <p:nvPicPr>
          <p:cNvPr id="7" name="Desktop 2024.04.09 - 16.42.12.17">
            <a:hlinkClick r:id="" action="ppaction://media"/>
            <a:extLst>
              <a:ext uri="{FF2B5EF4-FFF2-40B4-BE49-F238E27FC236}">
                <a16:creationId xmlns:a16="http://schemas.microsoft.com/office/drawing/2014/main" id="{6D6D027D-1E34-D046-82BE-ED1947104612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3">
                  <p14:trim st="31255"/>
                </p14:media>
              </p:ext>
            </p:extLst>
          </p:nvPr>
        </p:nvPicPr>
        <p:blipFill rotWithShape="1">
          <a:blip r:embed="rId7"/>
          <a:srcRect l="1807" t="3909" r="19960" b="7754"/>
          <a:stretch/>
        </p:blipFill>
        <p:spPr>
          <a:xfrm>
            <a:off x="4873223" y="1221453"/>
            <a:ext cx="3737378" cy="2373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763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58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5312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1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 mute="1">
                <p:cTn id="1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3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Statisztika</a:t>
            </a:r>
            <a:endParaRPr dirty="0"/>
          </a:p>
        </p:txBody>
      </p:sp>
      <p:pic>
        <p:nvPicPr>
          <p:cNvPr id="2" name="Kép 1">
            <a:extLst>
              <a:ext uri="{FF2B5EF4-FFF2-40B4-BE49-F238E27FC236}">
                <a16:creationId xmlns:a16="http://schemas.microsoft.com/office/drawing/2014/main" id="{8785A616-0576-47F4-918F-A731906EDE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00" y="1017726"/>
            <a:ext cx="3090251" cy="1894901"/>
          </a:xfrm>
          <a:prstGeom prst="rect">
            <a:avLst/>
          </a:prstGeom>
        </p:spPr>
      </p:pic>
      <p:pic>
        <p:nvPicPr>
          <p:cNvPr id="4" name="Kép 3">
            <a:extLst>
              <a:ext uri="{FF2B5EF4-FFF2-40B4-BE49-F238E27FC236}">
                <a16:creationId xmlns:a16="http://schemas.microsoft.com/office/drawing/2014/main" id="{1F1F66E9-6BBA-4FEB-87D8-43F5D9278C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1853" y="1017725"/>
            <a:ext cx="3052147" cy="1894902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4042DE64-DE79-4168-AEE4-255C35CFA2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55978" y="3056210"/>
            <a:ext cx="3032044" cy="1890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8354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030;p49">
            <a:extLst>
              <a:ext uri="{FF2B5EF4-FFF2-40B4-BE49-F238E27FC236}">
                <a16:creationId xmlns:a16="http://schemas.microsoft.com/office/drawing/2014/main" id="{241F394A-964D-FF9F-2579-28C8159EB3A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56754" y="1309255"/>
            <a:ext cx="8430490" cy="14616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6000" b="1" dirty="0"/>
              <a:t>Köszönjük a figyelmet!</a:t>
            </a:r>
            <a:endParaRPr sz="6000" b="1" dirty="0"/>
          </a:p>
        </p:txBody>
      </p:sp>
      <p:sp>
        <p:nvSpPr>
          <p:cNvPr id="8" name="Google Shape;1031;p49">
            <a:extLst>
              <a:ext uri="{FF2B5EF4-FFF2-40B4-BE49-F238E27FC236}">
                <a16:creationId xmlns:a16="http://schemas.microsoft.com/office/drawing/2014/main" id="{560DD766-EBDF-1036-891C-646633614F54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691891" y="2973729"/>
            <a:ext cx="5760216" cy="137099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3000" dirty="0"/>
              <a:t>Ha van bármi kérdésed, nyugodtan tedd fel!</a:t>
            </a:r>
            <a:endParaRPr sz="3000" dirty="0"/>
          </a:p>
        </p:txBody>
      </p:sp>
    </p:spTree>
    <p:extLst>
      <p:ext uri="{BB962C8B-B14F-4D97-AF65-F5344CB8AC3E}">
        <p14:creationId xmlns:p14="http://schemas.microsoft.com/office/powerpoint/2010/main" val="15296748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34"/>
          <p:cNvSpPr txBox="1">
            <a:spLocks noGrp="1"/>
          </p:cNvSpPr>
          <p:nvPr>
            <p:ph type="title"/>
          </p:nvPr>
        </p:nvSpPr>
        <p:spPr>
          <a:xfrm>
            <a:off x="4743075" y="2307500"/>
            <a:ext cx="3546900" cy="160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A játék menete</a:t>
            </a:r>
            <a:endParaRPr dirty="0"/>
          </a:p>
        </p:txBody>
      </p:sp>
      <p:sp>
        <p:nvSpPr>
          <p:cNvPr id="721" name="Google Shape;721;p34"/>
          <p:cNvSpPr txBox="1">
            <a:spLocks noGrp="1"/>
          </p:cNvSpPr>
          <p:nvPr>
            <p:ph type="title" idx="2"/>
          </p:nvPr>
        </p:nvSpPr>
        <p:spPr>
          <a:xfrm>
            <a:off x="4743075" y="1144500"/>
            <a:ext cx="1106400" cy="105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grpSp>
        <p:nvGrpSpPr>
          <p:cNvPr id="723" name="Google Shape;723;p34"/>
          <p:cNvGrpSpPr/>
          <p:nvPr/>
        </p:nvGrpSpPr>
        <p:grpSpPr>
          <a:xfrm rot="5400000" flipH="1">
            <a:off x="4033531" y="3970755"/>
            <a:ext cx="307738" cy="958573"/>
            <a:chOff x="2790331" y="3433650"/>
            <a:chExt cx="584275" cy="1819960"/>
          </a:xfrm>
        </p:grpSpPr>
        <p:grpSp>
          <p:nvGrpSpPr>
            <p:cNvPr id="724" name="Google Shape;724;p34"/>
            <p:cNvGrpSpPr/>
            <p:nvPr/>
          </p:nvGrpSpPr>
          <p:grpSpPr>
            <a:xfrm>
              <a:off x="3271749" y="3433650"/>
              <a:ext cx="102857" cy="1819960"/>
              <a:chOff x="3271749" y="3433650"/>
              <a:chExt cx="102857" cy="1819960"/>
            </a:xfrm>
          </p:grpSpPr>
          <p:sp>
            <p:nvSpPr>
              <p:cNvPr id="725" name="Google Shape;725;p34"/>
              <p:cNvSpPr/>
              <p:nvPr/>
            </p:nvSpPr>
            <p:spPr>
              <a:xfrm rot="-1359176">
                <a:off x="3283849" y="3445750"/>
                <a:ext cx="78576" cy="7857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78607" y="39303"/>
                    </a:moveTo>
                    <a:cubicBezTo>
                      <a:pt x="78607" y="61010"/>
                      <a:pt x="61010" y="78607"/>
                      <a:pt x="39303" y="78607"/>
                    </a:cubicBezTo>
                    <a:cubicBezTo>
                      <a:pt x="17597" y="78607"/>
                      <a:pt x="0" y="61010"/>
                      <a:pt x="0" y="39303"/>
                    </a:cubicBezTo>
                    <a:cubicBezTo>
                      <a:pt x="0" y="17597"/>
                      <a:pt x="17597" y="0"/>
                      <a:pt x="39303" y="0"/>
                    </a:cubicBezTo>
                    <a:cubicBezTo>
                      <a:pt x="61010" y="0"/>
                      <a:pt x="78607" y="17597"/>
                      <a:pt x="78607" y="3930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6" name="Google Shape;726;p34"/>
              <p:cNvSpPr/>
              <p:nvPr/>
            </p:nvSpPr>
            <p:spPr>
              <a:xfrm rot="-1359176">
                <a:off x="3283919" y="3733954"/>
                <a:ext cx="78576" cy="7857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78607" y="39303"/>
                    </a:moveTo>
                    <a:cubicBezTo>
                      <a:pt x="78607" y="61010"/>
                      <a:pt x="61010" y="78607"/>
                      <a:pt x="39303" y="78607"/>
                    </a:cubicBezTo>
                    <a:cubicBezTo>
                      <a:pt x="17597" y="78607"/>
                      <a:pt x="0" y="61010"/>
                      <a:pt x="0" y="39303"/>
                    </a:cubicBezTo>
                    <a:cubicBezTo>
                      <a:pt x="0" y="17597"/>
                      <a:pt x="17597" y="0"/>
                      <a:pt x="39303" y="0"/>
                    </a:cubicBezTo>
                    <a:cubicBezTo>
                      <a:pt x="61010" y="0"/>
                      <a:pt x="78607" y="17597"/>
                      <a:pt x="78607" y="3930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7" name="Google Shape;727;p34"/>
              <p:cNvSpPr/>
              <p:nvPr/>
            </p:nvSpPr>
            <p:spPr>
              <a:xfrm rot="-1359176">
                <a:off x="3283873" y="4022080"/>
                <a:ext cx="78576" cy="7857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78607" y="39303"/>
                    </a:moveTo>
                    <a:cubicBezTo>
                      <a:pt x="78607" y="61010"/>
                      <a:pt x="61010" y="78607"/>
                      <a:pt x="39303" y="78607"/>
                    </a:cubicBezTo>
                    <a:cubicBezTo>
                      <a:pt x="17597" y="78607"/>
                      <a:pt x="0" y="61010"/>
                      <a:pt x="0" y="39303"/>
                    </a:cubicBezTo>
                    <a:cubicBezTo>
                      <a:pt x="0" y="17597"/>
                      <a:pt x="17597" y="0"/>
                      <a:pt x="39303" y="0"/>
                    </a:cubicBezTo>
                    <a:cubicBezTo>
                      <a:pt x="61010" y="0"/>
                      <a:pt x="78607" y="17597"/>
                      <a:pt x="78607" y="3930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8" name="Google Shape;728;p34"/>
              <p:cNvSpPr/>
              <p:nvPr/>
            </p:nvSpPr>
            <p:spPr>
              <a:xfrm rot="-1359176">
                <a:off x="3283859" y="4310283"/>
                <a:ext cx="78576" cy="7857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78607" y="39303"/>
                    </a:moveTo>
                    <a:cubicBezTo>
                      <a:pt x="78607" y="61010"/>
                      <a:pt x="61010" y="78607"/>
                      <a:pt x="39303" y="78607"/>
                    </a:cubicBezTo>
                    <a:cubicBezTo>
                      <a:pt x="17597" y="78607"/>
                      <a:pt x="0" y="61010"/>
                      <a:pt x="0" y="39303"/>
                    </a:cubicBezTo>
                    <a:cubicBezTo>
                      <a:pt x="0" y="17597"/>
                      <a:pt x="17597" y="0"/>
                      <a:pt x="39303" y="0"/>
                    </a:cubicBezTo>
                    <a:cubicBezTo>
                      <a:pt x="61010" y="0"/>
                      <a:pt x="78607" y="17597"/>
                      <a:pt x="78607" y="3930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9" name="Google Shape;729;p34"/>
              <p:cNvSpPr/>
              <p:nvPr/>
            </p:nvSpPr>
            <p:spPr>
              <a:xfrm rot="-1359176">
                <a:off x="3283929" y="4598486"/>
                <a:ext cx="78576" cy="7857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78607" y="39303"/>
                    </a:moveTo>
                    <a:cubicBezTo>
                      <a:pt x="78607" y="61010"/>
                      <a:pt x="61010" y="78607"/>
                      <a:pt x="39303" y="78607"/>
                    </a:cubicBezTo>
                    <a:cubicBezTo>
                      <a:pt x="17597" y="78607"/>
                      <a:pt x="0" y="61010"/>
                      <a:pt x="0" y="39303"/>
                    </a:cubicBezTo>
                    <a:cubicBezTo>
                      <a:pt x="0" y="17597"/>
                      <a:pt x="17597" y="0"/>
                      <a:pt x="39303" y="0"/>
                    </a:cubicBezTo>
                    <a:cubicBezTo>
                      <a:pt x="61010" y="0"/>
                      <a:pt x="78607" y="17597"/>
                      <a:pt x="78607" y="3930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0" name="Google Shape;730;p34"/>
              <p:cNvSpPr/>
              <p:nvPr/>
            </p:nvSpPr>
            <p:spPr>
              <a:xfrm rot="-1359176">
                <a:off x="3283915" y="4886690"/>
                <a:ext cx="78576" cy="7857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78607" y="39303"/>
                    </a:moveTo>
                    <a:cubicBezTo>
                      <a:pt x="78607" y="61010"/>
                      <a:pt x="61010" y="78606"/>
                      <a:pt x="39303" y="78606"/>
                    </a:cubicBezTo>
                    <a:cubicBezTo>
                      <a:pt x="17597" y="78606"/>
                      <a:pt x="0" y="61010"/>
                      <a:pt x="0" y="39303"/>
                    </a:cubicBezTo>
                    <a:cubicBezTo>
                      <a:pt x="0" y="17596"/>
                      <a:pt x="17597" y="0"/>
                      <a:pt x="39303" y="0"/>
                    </a:cubicBezTo>
                    <a:cubicBezTo>
                      <a:pt x="61010" y="0"/>
                      <a:pt x="78607" y="17597"/>
                      <a:pt x="78607" y="3930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1" name="Google Shape;731;p34"/>
              <p:cNvSpPr/>
              <p:nvPr/>
            </p:nvSpPr>
            <p:spPr>
              <a:xfrm>
                <a:off x="3283705" y="5175004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4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4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32" name="Google Shape;732;p34"/>
            <p:cNvGrpSpPr/>
            <p:nvPr/>
          </p:nvGrpSpPr>
          <p:grpSpPr>
            <a:xfrm>
              <a:off x="3036976" y="3445903"/>
              <a:ext cx="78606" cy="1807707"/>
              <a:chOff x="3036976" y="3445903"/>
              <a:chExt cx="78606" cy="1807707"/>
            </a:xfrm>
          </p:grpSpPr>
          <p:sp>
            <p:nvSpPr>
              <p:cNvPr id="733" name="Google Shape;733;p34"/>
              <p:cNvSpPr/>
              <p:nvPr/>
            </p:nvSpPr>
            <p:spPr>
              <a:xfrm>
                <a:off x="3036976" y="3445903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3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3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4" name="Google Shape;734;p34"/>
              <p:cNvSpPr/>
              <p:nvPr/>
            </p:nvSpPr>
            <p:spPr>
              <a:xfrm>
                <a:off x="3036976" y="3734100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3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3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5" name="Google Shape;735;p34"/>
              <p:cNvSpPr/>
              <p:nvPr/>
            </p:nvSpPr>
            <p:spPr>
              <a:xfrm>
                <a:off x="3036976" y="4022298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3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3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6" name="Google Shape;736;p34"/>
              <p:cNvSpPr/>
              <p:nvPr/>
            </p:nvSpPr>
            <p:spPr>
              <a:xfrm>
                <a:off x="3036976" y="4310412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3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3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7" name="Google Shape;737;p34"/>
              <p:cNvSpPr/>
              <p:nvPr/>
            </p:nvSpPr>
            <p:spPr>
              <a:xfrm>
                <a:off x="3036976" y="4598609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3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3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8" name="Google Shape;738;p34"/>
              <p:cNvSpPr/>
              <p:nvPr/>
            </p:nvSpPr>
            <p:spPr>
              <a:xfrm>
                <a:off x="3036976" y="4886806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3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3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9" name="Google Shape;739;p34"/>
              <p:cNvSpPr/>
              <p:nvPr/>
            </p:nvSpPr>
            <p:spPr>
              <a:xfrm>
                <a:off x="3036976" y="5175004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4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4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40" name="Google Shape;740;p34"/>
            <p:cNvGrpSpPr/>
            <p:nvPr/>
          </p:nvGrpSpPr>
          <p:grpSpPr>
            <a:xfrm>
              <a:off x="2790331" y="3445903"/>
              <a:ext cx="78606" cy="1807707"/>
              <a:chOff x="2790331" y="3445903"/>
              <a:chExt cx="78606" cy="1807707"/>
            </a:xfrm>
          </p:grpSpPr>
          <p:sp>
            <p:nvSpPr>
              <p:cNvPr id="741" name="Google Shape;741;p34"/>
              <p:cNvSpPr/>
              <p:nvPr/>
            </p:nvSpPr>
            <p:spPr>
              <a:xfrm>
                <a:off x="2790331" y="3445903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3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3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2" name="Google Shape;742;p34"/>
              <p:cNvSpPr/>
              <p:nvPr/>
            </p:nvSpPr>
            <p:spPr>
              <a:xfrm>
                <a:off x="2790331" y="3734100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3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3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3" name="Google Shape;743;p34"/>
              <p:cNvSpPr/>
              <p:nvPr/>
            </p:nvSpPr>
            <p:spPr>
              <a:xfrm>
                <a:off x="2790331" y="4022298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3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3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4" name="Google Shape;744;p34"/>
              <p:cNvSpPr/>
              <p:nvPr/>
            </p:nvSpPr>
            <p:spPr>
              <a:xfrm>
                <a:off x="2790331" y="4310412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3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3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5" name="Google Shape;745;p34"/>
              <p:cNvSpPr/>
              <p:nvPr/>
            </p:nvSpPr>
            <p:spPr>
              <a:xfrm>
                <a:off x="2790331" y="4598609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3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3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6" name="Google Shape;746;p34"/>
              <p:cNvSpPr/>
              <p:nvPr/>
            </p:nvSpPr>
            <p:spPr>
              <a:xfrm>
                <a:off x="2790331" y="4886806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3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3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7" name="Google Shape;747;p34"/>
              <p:cNvSpPr/>
              <p:nvPr/>
            </p:nvSpPr>
            <p:spPr>
              <a:xfrm>
                <a:off x="2790331" y="5175004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4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4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6" name="Kép helye 5">
            <a:extLst>
              <a:ext uri="{FF2B5EF4-FFF2-40B4-BE49-F238E27FC236}">
                <a16:creationId xmlns:a16="http://schemas.microsoft.com/office/drawing/2014/main" id="{85F58839-B593-401B-8C49-BE930DC55063}"/>
              </a:ext>
            </a:extLst>
          </p:cNvPr>
          <p:cNvPicPr>
            <a:picLocks noGrp="1" noChangeAspect="1"/>
          </p:cNvPicPr>
          <p:nvPr>
            <p:ph type="pic" idx="3"/>
          </p:nvPr>
        </p:nvPicPr>
        <p:blipFill>
          <a:blip r:embed="rId3"/>
          <a:srcRect t="1209" b="1209"/>
          <a:stretch>
            <a:fillRect/>
          </a:stretch>
        </p:blipFill>
        <p:spPr/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33"/>
          <p:cNvSpPr txBox="1">
            <a:spLocks noGrp="1"/>
          </p:cNvSpPr>
          <p:nvPr>
            <p:ph type="title"/>
          </p:nvPr>
        </p:nvSpPr>
        <p:spPr>
          <a:xfrm>
            <a:off x="811975" y="1219350"/>
            <a:ext cx="40290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Pályaválasztás</a:t>
            </a:r>
            <a:endParaRPr dirty="0"/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FCCB2678-7202-A2C7-BDE7-EC786B8AC0B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4" name="select">
            <a:hlinkClick r:id="" action="ppaction://media"/>
            <a:extLst>
              <a:ext uri="{FF2B5EF4-FFF2-40B4-BE49-F238E27FC236}">
                <a16:creationId xmlns:a16="http://schemas.microsoft.com/office/drawing/2014/main" id="{B43D5EA2-4DC6-B635-DB02-88A300F4D49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30855" y="1889289"/>
            <a:ext cx="7282289" cy="265500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35"/>
          <p:cNvSpPr txBox="1">
            <a:spLocks noGrp="1"/>
          </p:cNvSpPr>
          <p:nvPr>
            <p:ph type="title"/>
          </p:nvPr>
        </p:nvSpPr>
        <p:spPr>
          <a:xfrm>
            <a:off x="8724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Pálya kijátszása</a:t>
            </a:r>
            <a:endParaRPr dirty="0"/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0A6F1DE9-A85E-55B2-4A64-92C0684FC61C}"/>
              </a:ext>
            </a:extLst>
          </p:cNvPr>
          <p:cNvSpPr>
            <a:spLocks noGrp="1"/>
          </p:cNvSpPr>
          <p:nvPr>
            <p:ph type="subTitle" idx="4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game">
            <a:hlinkClick r:id="" action="ppaction://media"/>
            <a:extLst>
              <a:ext uri="{FF2B5EF4-FFF2-40B4-BE49-F238E27FC236}">
                <a16:creationId xmlns:a16="http://schemas.microsoft.com/office/drawing/2014/main" id="{8CE5ED21-B39E-7D16-D6F6-D7AE8DF7CF3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34124" y="1545741"/>
            <a:ext cx="7275751" cy="265261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82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34"/>
          <p:cNvSpPr txBox="1">
            <a:spLocks noGrp="1"/>
          </p:cNvSpPr>
          <p:nvPr>
            <p:ph type="title"/>
          </p:nvPr>
        </p:nvSpPr>
        <p:spPr>
          <a:xfrm>
            <a:off x="4743075" y="2307500"/>
            <a:ext cx="3546900" cy="160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Pályák</a:t>
            </a:r>
            <a:endParaRPr dirty="0"/>
          </a:p>
        </p:txBody>
      </p:sp>
      <p:sp>
        <p:nvSpPr>
          <p:cNvPr id="721" name="Google Shape;721;p34"/>
          <p:cNvSpPr txBox="1">
            <a:spLocks noGrp="1"/>
          </p:cNvSpPr>
          <p:nvPr>
            <p:ph type="title" idx="2"/>
          </p:nvPr>
        </p:nvSpPr>
        <p:spPr>
          <a:xfrm>
            <a:off x="4743075" y="1144500"/>
            <a:ext cx="1106400" cy="105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grpSp>
        <p:nvGrpSpPr>
          <p:cNvPr id="723" name="Google Shape;723;p34"/>
          <p:cNvGrpSpPr/>
          <p:nvPr/>
        </p:nvGrpSpPr>
        <p:grpSpPr>
          <a:xfrm rot="5400000" flipH="1">
            <a:off x="4033531" y="3970755"/>
            <a:ext cx="307738" cy="958573"/>
            <a:chOff x="2790331" y="3433650"/>
            <a:chExt cx="584275" cy="1819960"/>
          </a:xfrm>
        </p:grpSpPr>
        <p:grpSp>
          <p:nvGrpSpPr>
            <p:cNvPr id="724" name="Google Shape;724;p34"/>
            <p:cNvGrpSpPr/>
            <p:nvPr/>
          </p:nvGrpSpPr>
          <p:grpSpPr>
            <a:xfrm>
              <a:off x="3271749" y="3433650"/>
              <a:ext cx="102857" cy="1819960"/>
              <a:chOff x="3271749" y="3433650"/>
              <a:chExt cx="102857" cy="1819960"/>
            </a:xfrm>
          </p:grpSpPr>
          <p:sp>
            <p:nvSpPr>
              <p:cNvPr id="725" name="Google Shape;725;p34"/>
              <p:cNvSpPr/>
              <p:nvPr/>
            </p:nvSpPr>
            <p:spPr>
              <a:xfrm rot="-1359176">
                <a:off x="3283849" y="3445750"/>
                <a:ext cx="78576" cy="7857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78607" y="39303"/>
                    </a:moveTo>
                    <a:cubicBezTo>
                      <a:pt x="78607" y="61010"/>
                      <a:pt x="61010" y="78607"/>
                      <a:pt x="39303" y="78607"/>
                    </a:cubicBezTo>
                    <a:cubicBezTo>
                      <a:pt x="17597" y="78607"/>
                      <a:pt x="0" y="61010"/>
                      <a:pt x="0" y="39303"/>
                    </a:cubicBezTo>
                    <a:cubicBezTo>
                      <a:pt x="0" y="17597"/>
                      <a:pt x="17597" y="0"/>
                      <a:pt x="39303" y="0"/>
                    </a:cubicBezTo>
                    <a:cubicBezTo>
                      <a:pt x="61010" y="0"/>
                      <a:pt x="78607" y="17597"/>
                      <a:pt x="78607" y="3930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6" name="Google Shape;726;p34"/>
              <p:cNvSpPr/>
              <p:nvPr/>
            </p:nvSpPr>
            <p:spPr>
              <a:xfrm rot="-1359176">
                <a:off x="3283919" y="3733954"/>
                <a:ext cx="78576" cy="7857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78607" y="39303"/>
                    </a:moveTo>
                    <a:cubicBezTo>
                      <a:pt x="78607" y="61010"/>
                      <a:pt x="61010" y="78607"/>
                      <a:pt x="39303" y="78607"/>
                    </a:cubicBezTo>
                    <a:cubicBezTo>
                      <a:pt x="17597" y="78607"/>
                      <a:pt x="0" y="61010"/>
                      <a:pt x="0" y="39303"/>
                    </a:cubicBezTo>
                    <a:cubicBezTo>
                      <a:pt x="0" y="17597"/>
                      <a:pt x="17597" y="0"/>
                      <a:pt x="39303" y="0"/>
                    </a:cubicBezTo>
                    <a:cubicBezTo>
                      <a:pt x="61010" y="0"/>
                      <a:pt x="78607" y="17597"/>
                      <a:pt x="78607" y="3930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7" name="Google Shape;727;p34"/>
              <p:cNvSpPr/>
              <p:nvPr/>
            </p:nvSpPr>
            <p:spPr>
              <a:xfrm rot="-1359176">
                <a:off x="3283873" y="4022080"/>
                <a:ext cx="78576" cy="7857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78607" y="39303"/>
                    </a:moveTo>
                    <a:cubicBezTo>
                      <a:pt x="78607" y="61010"/>
                      <a:pt x="61010" y="78607"/>
                      <a:pt x="39303" y="78607"/>
                    </a:cubicBezTo>
                    <a:cubicBezTo>
                      <a:pt x="17597" y="78607"/>
                      <a:pt x="0" y="61010"/>
                      <a:pt x="0" y="39303"/>
                    </a:cubicBezTo>
                    <a:cubicBezTo>
                      <a:pt x="0" y="17597"/>
                      <a:pt x="17597" y="0"/>
                      <a:pt x="39303" y="0"/>
                    </a:cubicBezTo>
                    <a:cubicBezTo>
                      <a:pt x="61010" y="0"/>
                      <a:pt x="78607" y="17597"/>
                      <a:pt x="78607" y="3930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8" name="Google Shape;728;p34"/>
              <p:cNvSpPr/>
              <p:nvPr/>
            </p:nvSpPr>
            <p:spPr>
              <a:xfrm rot="-1359176">
                <a:off x="3283859" y="4310283"/>
                <a:ext cx="78576" cy="7857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78607" y="39303"/>
                    </a:moveTo>
                    <a:cubicBezTo>
                      <a:pt x="78607" y="61010"/>
                      <a:pt x="61010" y="78607"/>
                      <a:pt x="39303" y="78607"/>
                    </a:cubicBezTo>
                    <a:cubicBezTo>
                      <a:pt x="17597" y="78607"/>
                      <a:pt x="0" y="61010"/>
                      <a:pt x="0" y="39303"/>
                    </a:cubicBezTo>
                    <a:cubicBezTo>
                      <a:pt x="0" y="17597"/>
                      <a:pt x="17597" y="0"/>
                      <a:pt x="39303" y="0"/>
                    </a:cubicBezTo>
                    <a:cubicBezTo>
                      <a:pt x="61010" y="0"/>
                      <a:pt x="78607" y="17597"/>
                      <a:pt x="78607" y="3930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9" name="Google Shape;729;p34"/>
              <p:cNvSpPr/>
              <p:nvPr/>
            </p:nvSpPr>
            <p:spPr>
              <a:xfrm rot="-1359176">
                <a:off x="3283929" y="4598486"/>
                <a:ext cx="78576" cy="7857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78607" y="39303"/>
                    </a:moveTo>
                    <a:cubicBezTo>
                      <a:pt x="78607" y="61010"/>
                      <a:pt x="61010" y="78607"/>
                      <a:pt x="39303" y="78607"/>
                    </a:cubicBezTo>
                    <a:cubicBezTo>
                      <a:pt x="17597" y="78607"/>
                      <a:pt x="0" y="61010"/>
                      <a:pt x="0" y="39303"/>
                    </a:cubicBezTo>
                    <a:cubicBezTo>
                      <a:pt x="0" y="17597"/>
                      <a:pt x="17597" y="0"/>
                      <a:pt x="39303" y="0"/>
                    </a:cubicBezTo>
                    <a:cubicBezTo>
                      <a:pt x="61010" y="0"/>
                      <a:pt x="78607" y="17597"/>
                      <a:pt x="78607" y="3930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0" name="Google Shape;730;p34"/>
              <p:cNvSpPr/>
              <p:nvPr/>
            </p:nvSpPr>
            <p:spPr>
              <a:xfrm rot="-1359176">
                <a:off x="3283915" y="4886690"/>
                <a:ext cx="78576" cy="7857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78607" y="39303"/>
                    </a:moveTo>
                    <a:cubicBezTo>
                      <a:pt x="78607" y="61010"/>
                      <a:pt x="61010" y="78606"/>
                      <a:pt x="39303" y="78606"/>
                    </a:cubicBezTo>
                    <a:cubicBezTo>
                      <a:pt x="17597" y="78606"/>
                      <a:pt x="0" y="61010"/>
                      <a:pt x="0" y="39303"/>
                    </a:cubicBezTo>
                    <a:cubicBezTo>
                      <a:pt x="0" y="17596"/>
                      <a:pt x="17597" y="0"/>
                      <a:pt x="39303" y="0"/>
                    </a:cubicBezTo>
                    <a:cubicBezTo>
                      <a:pt x="61010" y="0"/>
                      <a:pt x="78607" y="17597"/>
                      <a:pt x="78607" y="3930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1" name="Google Shape;731;p34"/>
              <p:cNvSpPr/>
              <p:nvPr/>
            </p:nvSpPr>
            <p:spPr>
              <a:xfrm>
                <a:off x="3283705" y="5175004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4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4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32" name="Google Shape;732;p34"/>
            <p:cNvGrpSpPr/>
            <p:nvPr/>
          </p:nvGrpSpPr>
          <p:grpSpPr>
            <a:xfrm>
              <a:off x="3036976" y="3445903"/>
              <a:ext cx="78606" cy="1807707"/>
              <a:chOff x="3036976" y="3445903"/>
              <a:chExt cx="78606" cy="1807707"/>
            </a:xfrm>
          </p:grpSpPr>
          <p:sp>
            <p:nvSpPr>
              <p:cNvPr id="733" name="Google Shape;733;p34"/>
              <p:cNvSpPr/>
              <p:nvPr/>
            </p:nvSpPr>
            <p:spPr>
              <a:xfrm>
                <a:off x="3036976" y="3445903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3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3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4" name="Google Shape;734;p34"/>
              <p:cNvSpPr/>
              <p:nvPr/>
            </p:nvSpPr>
            <p:spPr>
              <a:xfrm>
                <a:off x="3036976" y="3734100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3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3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5" name="Google Shape;735;p34"/>
              <p:cNvSpPr/>
              <p:nvPr/>
            </p:nvSpPr>
            <p:spPr>
              <a:xfrm>
                <a:off x="3036976" y="4022298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3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3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6" name="Google Shape;736;p34"/>
              <p:cNvSpPr/>
              <p:nvPr/>
            </p:nvSpPr>
            <p:spPr>
              <a:xfrm>
                <a:off x="3036976" y="4310412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3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3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7" name="Google Shape;737;p34"/>
              <p:cNvSpPr/>
              <p:nvPr/>
            </p:nvSpPr>
            <p:spPr>
              <a:xfrm>
                <a:off x="3036976" y="4598609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3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3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8" name="Google Shape;738;p34"/>
              <p:cNvSpPr/>
              <p:nvPr/>
            </p:nvSpPr>
            <p:spPr>
              <a:xfrm>
                <a:off x="3036976" y="4886806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3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3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9" name="Google Shape;739;p34"/>
              <p:cNvSpPr/>
              <p:nvPr/>
            </p:nvSpPr>
            <p:spPr>
              <a:xfrm>
                <a:off x="3036976" y="5175004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4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4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40" name="Google Shape;740;p34"/>
            <p:cNvGrpSpPr/>
            <p:nvPr/>
          </p:nvGrpSpPr>
          <p:grpSpPr>
            <a:xfrm>
              <a:off x="2790331" y="3445903"/>
              <a:ext cx="78606" cy="1807707"/>
              <a:chOff x="2790331" y="3445903"/>
              <a:chExt cx="78606" cy="1807707"/>
            </a:xfrm>
          </p:grpSpPr>
          <p:sp>
            <p:nvSpPr>
              <p:cNvPr id="741" name="Google Shape;741;p34"/>
              <p:cNvSpPr/>
              <p:nvPr/>
            </p:nvSpPr>
            <p:spPr>
              <a:xfrm>
                <a:off x="2790331" y="3445903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3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3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2" name="Google Shape;742;p34"/>
              <p:cNvSpPr/>
              <p:nvPr/>
            </p:nvSpPr>
            <p:spPr>
              <a:xfrm>
                <a:off x="2790331" y="3734100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3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3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3" name="Google Shape;743;p34"/>
              <p:cNvSpPr/>
              <p:nvPr/>
            </p:nvSpPr>
            <p:spPr>
              <a:xfrm>
                <a:off x="2790331" y="4022298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3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3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4" name="Google Shape;744;p34"/>
              <p:cNvSpPr/>
              <p:nvPr/>
            </p:nvSpPr>
            <p:spPr>
              <a:xfrm>
                <a:off x="2790331" y="4310412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3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3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5" name="Google Shape;745;p34"/>
              <p:cNvSpPr/>
              <p:nvPr/>
            </p:nvSpPr>
            <p:spPr>
              <a:xfrm>
                <a:off x="2790331" y="4598609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3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3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6" name="Google Shape;746;p34"/>
              <p:cNvSpPr/>
              <p:nvPr/>
            </p:nvSpPr>
            <p:spPr>
              <a:xfrm>
                <a:off x="2790331" y="4886806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3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3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7" name="Google Shape;747;p34"/>
              <p:cNvSpPr/>
              <p:nvPr/>
            </p:nvSpPr>
            <p:spPr>
              <a:xfrm>
                <a:off x="2790331" y="5175004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4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4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5" name="Kép helye 4">
            <a:extLst>
              <a:ext uri="{FF2B5EF4-FFF2-40B4-BE49-F238E27FC236}">
                <a16:creationId xmlns:a16="http://schemas.microsoft.com/office/drawing/2014/main" id="{662DBE00-7B99-4631-94AC-DF870458737C}"/>
              </a:ext>
            </a:extLst>
          </p:cNvPr>
          <p:cNvPicPr>
            <a:picLocks noGrp="1" noChangeAspect="1"/>
          </p:cNvPicPr>
          <p:nvPr>
            <p:ph type="pic" idx="3"/>
          </p:nvPr>
        </p:nvPicPr>
        <p:blipFill>
          <a:blip r:embed="rId3"/>
          <a:srcRect l="25985" r="25985"/>
          <a:stretch>
            <a:fillRect/>
          </a:stretch>
        </p:blipFill>
        <p:spPr>
          <a:xfrm>
            <a:off x="650505" y="539589"/>
            <a:ext cx="3603300" cy="4064400"/>
          </a:xfrm>
        </p:spPr>
      </p:pic>
    </p:spTree>
    <p:extLst>
      <p:ext uri="{BB962C8B-B14F-4D97-AF65-F5344CB8AC3E}">
        <p14:creationId xmlns:p14="http://schemas.microsoft.com/office/powerpoint/2010/main" val="25151407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Kép 11">
            <a:extLst>
              <a:ext uri="{FF2B5EF4-FFF2-40B4-BE49-F238E27FC236}">
                <a16:creationId xmlns:a16="http://schemas.microsoft.com/office/drawing/2014/main" id="{50C68363-8015-8556-C215-3126B6748D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00" y="1276471"/>
            <a:ext cx="3366655" cy="1686871"/>
          </a:xfrm>
          <a:prstGeom prst="rect">
            <a:avLst/>
          </a:prstGeom>
        </p:spPr>
      </p:pic>
      <p:pic>
        <p:nvPicPr>
          <p:cNvPr id="14" name="Kép 13">
            <a:extLst>
              <a:ext uri="{FF2B5EF4-FFF2-40B4-BE49-F238E27FC236}">
                <a16:creationId xmlns:a16="http://schemas.microsoft.com/office/drawing/2014/main" id="{2AB8FEC0-4B6A-92FB-6540-07D50E0A72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7347" y="1275582"/>
            <a:ext cx="3366656" cy="1687760"/>
          </a:xfrm>
          <a:prstGeom prst="rect">
            <a:avLst/>
          </a:prstGeom>
        </p:spPr>
      </p:pic>
      <p:pic>
        <p:nvPicPr>
          <p:cNvPr id="16" name="Kép 15">
            <a:extLst>
              <a:ext uri="{FF2B5EF4-FFF2-40B4-BE49-F238E27FC236}">
                <a16:creationId xmlns:a16="http://schemas.microsoft.com/office/drawing/2014/main" id="{C96B7D86-7B02-CE9C-7F13-1EB05F4DC8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4239" y="3221199"/>
            <a:ext cx="3375522" cy="168687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34"/>
          <p:cNvSpPr txBox="1">
            <a:spLocks noGrp="1"/>
          </p:cNvSpPr>
          <p:nvPr>
            <p:ph type="title"/>
          </p:nvPr>
        </p:nvSpPr>
        <p:spPr>
          <a:xfrm>
            <a:off x="4743075" y="2307500"/>
            <a:ext cx="3546900" cy="160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Textúrák</a:t>
            </a:r>
            <a:endParaRPr dirty="0"/>
          </a:p>
        </p:txBody>
      </p:sp>
      <p:sp>
        <p:nvSpPr>
          <p:cNvPr id="721" name="Google Shape;721;p34"/>
          <p:cNvSpPr txBox="1">
            <a:spLocks noGrp="1"/>
          </p:cNvSpPr>
          <p:nvPr>
            <p:ph type="title" idx="2"/>
          </p:nvPr>
        </p:nvSpPr>
        <p:spPr>
          <a:xfrm>
            <a:off x="4743075" y="1144500"/>
            <a:ext cx="1106400" cy="105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grpSp>
        <p:nvGrpSpPr>
          <p:cNvPr id="723" name="Google Shape;723;p34"/>
          <p:cNvGrpSpPr/>
          <p:nvPr/>
        </p:nvGrpSpPr>
        <p:grpSpPr>
          <a:xfrm rot="5400000" flipH="1">
            <a:off x="4033531" y="3970755"/>
            <a:ext cx="307738" cy="958573"/>
            <a:chOff x="2790331" y="3433650"/>
            <a:chExt cx="584275" cy="1819960"/>
          </a:xfrm>
        </p:grpSpPr>
        <p:grpSp>
          <p:nvGrpSpPr>
            <p:cNvPr id="724" name="Google Shape;724;p34"/>
            <p:cNvGrpSpPr/>
            <p:nvPr/>
          </p:nvGrpSpPr>
          <p:grpSpPr>
            <a:xfrm>
              <a:off x="3271749" y="3433650"/>
              <a:ext cx="102857" cy="1819960"/>
              <a:chOff x="3271749" y="3433650"/>
              <a:chExt cx="102857" cy="1819960"/>
            </a:xfrm>
          </p:grpSpPr>
          <p:sp>
            <p:nvSpPr>
              <p:cNvPr id="725" name="Google Shape;725;p34"/>
              <p:cNvSpPr/>
              <p:nvPr/>
            </p:nvSpPr>
            <p:spPr>
              <a:xfrm rot="-1359176">
                <a:off x="3283849" y="3445750"/>
                <a:ext cx="78576" cy="7857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78607" y="39303"/>
                    </a:moveTo>
                    <a:cubicBezTo>
                      <a:pt x="78607" y="61010"/>
                      <a:pt x="61010" y="78607"/>
                      <a:pt x="39303" y="78607"/>
                    </a:cubicBezTo>
                    <a:cubicBezTo>
                      <a:pt x="17597" y="78607"/>
                      <a:pt x="0" y="61010"/>
                      <a:pt x="0" y="39303"/>
                    </a:cubicBezTo>
                    <a:cubicBezTo>
                      <a:pt x="0" y="17597"/>
                      <a:pt x="17597" y="0"/>
                      <a:pt x="39303" y="0"/>
                    </a:cubicBezTo>
                    <a:cubicBezTo>
                      <a:pt x="61010" y="0"/>
                      <a:pt x="78607" y="17597"/>
                      <a:pt x="78607" y="3930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6" name="Google Shape;726;p34"/>
              <p:cNvSpPr/>
              <p:nvPr/>
            </p:nvSpPr>
            <p:spPr>
              <a:xfrm rot="-1359176">
                <a:off x="3283919" y="3733954"/>
                <a:ext cx="78576" cy="7857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78607" y="39303"/>
                    </a:moveTo>
                    <a:cubicBezTo>
                      <a:pt x="78607" y="61010"/>
                      <a:pt x="61010" y="78607"/>
                      <a:pt x="39303" y="78607"/>
                    </a:cubicBezTo>
                    <a:cubicBezTo>
                      <a:pt x="17597" y="78607"/>
                      <a:pt x="0" y="61010"/>
                      <a:pt x="0" y="39303"/>
                    </a:cubicBezTo>
                    <a:cubicBezTo>
                      <a:pt x="0" y="17597"/>
                      <a:pt x="17597" y="0"/>
                      <a:pt x="39303" y="0"/>
                    </a:cubicBezTo>
                    <a:cubicBezTo>
                      <a:pt x="61010" y="0"/>
                      <a:pt x="78607" y="17597"/>
                      <a:pt x="78607" y="3930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7" name="Google Shape;727;p34"/>
              <p:cNvSpPr/>
              <p:nvPr/>
            </p:nvSpPr>
            <p:spPr>
              <a:xfrm rot="-1359176">
                <a:off x="3283873" y="4022080"/>
                <a:ext cx="78576" cy="7857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78607" y="39303"/>
                    </a:moveTo>
                    <a:cubicBezTo>
                      <a:pt x="78607" y="61010"/>
                      <a:pt x="61010" y="78607"/>
                      <a:pt x="39303" y="78607"/>
                    </a:cubicBezTo>
                    <a:cubicBezTo>
                      <a:pt x="17597" y="78607"/>
                      <a:pt x="0" y="61010"/>
                      <a:pt x="0" y="39303"/>
                    </a:cubicBezTo>
                    <a:cubicBezTo>
                      <a:pt x="0" y="17597"/>
                      <a:pt x="17597" y="0"/>
                      <a:pt x="39303" y="0"/>
                    </a:cubicBezTo>
                    <a:cubicBezTo>
                      <a:pt x="61010" y="0"/>
                      <a:pt x="78607" y="17597"/>
                      <a:pt x="78607" y="3930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8" name="Google Shape;728;p34"/>
              <p:cNvSpPr/>
              <p:nvPr/>
            </p:nvSpPr>
            <p:spPr>
              <a:xfrm rot="-1359176">
                <a:off x="3283859" y="4310283"/>
                <a:ext cx="78576" cy="7857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78607" y="39303"/>
                    </a:moveTo>
                    <a:cubicBezTo>
                      <a:pt x="78607" y="61010"/>
                      <a:pt x="61010" y="78607"/>
                      <a:pt x="39303" y="78607"/>
                    </a:cubicBezTo>
                    <a:cubicBezTo>
                      <a:pt x="17597" y="78607"/>
                      <a:pt x="0" y="61010"/>
                      <a:pt x="0" y="39303"/>
                    </a:cubicBezTo>
                    <a:cubicBezTo>
                      <a:pt x="0" y="17597"/>
                      <a:pt x="17597" y="0"/>
                      <a:pt x="39303" y="0"/>
                    </a:cubicBezTo>
                    <a:cubicBezTo>
                      <a:pt x="61010" y="0"/>
                      <a:pt x="78607" y="17597"/>
                      <a:pt x="78607" y="3930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9" name="Google Shape;729;p34"/>
              <p:cNvSpPr/>
              <p:nvPr/>
            </p:nvSpPr>
            <p:spPr>
              <a:xfrm rot="-1359176">
                <a:off x="3283929" y="4598486"/>
                <a:ext cx="78576" cy="7857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78607" y="39303"/>
                    </a:moveTo>
                    <a:cubicBezTo>
                      <a:pt x="78607" y="61010"/>
                      <a:pt x="61010" y="78607"/>
                      <a:pt x="39303" y="78607"/>
                    </a:cubicBezTo>
                    <a:cubicBezTo>
                      <a:pt x="17597" y="78607"/>
                      <a:pt x="0" y="61010"/>
                      <a:pt x="0" y="39303"/>
                    </a:cubicBezTo>
                    <a:cubicBezTo>
                      <a:pt x="0" y="17597"/>
                      <a:pt x="17597" y="0"/>
                      <a:pt x="39303" y="0"/>
                    </a:cubicBezTo>
                    <a:cubicBezTo>
                      <a:pt x="61010" y="0"/>
                      <a:pt x="78607" y="17597"/>
                      <a:pt x="78607" y="3930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0" name="Google Shape;730;p34"/>
              <p:cNvSpPr/>
              <p:nvPr/>
            </p:nvSpPr>
            <p:spPr>
              <a:xfrm rot="-1359176">
                <a:off x="3283915" y="4886690"/>
                <a:ext cx="78576" cy="7857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78607" y="39303"/>
                    </a:moveTo>
                    <a:cubicBezTo>
                      <a:pt x="78607" y="61010"/>
                      <a:pt x="61010" y="78606"/>
                      <a:pt x="39303" y="78606"/>
                    </a:cubicBezTo>
                    <a:cubicBezTo>
                      <a:pt x="17597" y="78606"/>
                      <a:pt x="0" y="61010"/>
                      <a:pt x="0" y="39303"/>
                    </a:cubicBezTo>
                    <a:cubicBezTo>
                      <a:pt x="0" y="17596"/>
                      <a:pt x="17597" y="0"/>
                      <a:pt x="39303" y="0"/>
                    </a:cubicBezTo>
                    <a:cubicBezTo>
                      <a:pt x="61010" y="0"/>
                      <a:pt x="78607" y="17597"/>
                      <a:pt x="78607" y="3930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1" name="Google Shape;731;p34"/>
              <p:cNvSpPr/>
              <p:nvPr/>
            </p:nvSpPr>
            <p:spPr>
              <a:xfrm>
                <a:off x="3283705" y="5175004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4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4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32" name="Google Shape;732;p34"/>
            <p:cNvGrpSpPr/>
            <p:nvPr/>
          </p:nvGrpSpPr>
          <p:grpSpPr>
            <a:xfrm>
              <a:off x="3036976" y="3445903"/>
              <a:ext cx="78606" cy="1807707"/>
              <a:chOff x="3036976" y="3445903"/>
              <a:chExt cx="78606" cy="1807707"/>
            </a:xfrm>
          </p:grpSpPr>
          <p:sp>
            <p:nvSpPr>
              <p:cNvPr id="733" name="Google Shape;733;p34"/>
              <p:cNvSpPr/>
              <p:nvPr/>
            </p:nvSpPr>
            <p:spPr>
              <a:xfrm>
                <a:off x="3036976" y="3445903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3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3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4" name="Google Shape;734;p34"/>
              <p:cNvSpPr/>
              <p:nvPr/>
            </p:nvSpPr>
            <p:spPr>
              <a:xfrm>
                <a:off x="3036976" y="3734100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3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3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5" name="Google Shape;735;p34"/>
              <p:cNvSpPr/>
              <p:nvPr/>
            </p:nvSpPr>
            <p:spPr>
              <a:xfrm>
                <a:off x="3036976" y="4022298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3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3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6" name="Google Shape;736;p34"/>
              <p:cNvSpPr/>
              <p:nvPr/>
            </p:nvSpPr>
            <p:spPr>
              <a:xfrm>
                <a:off x="3036976" y="4310412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3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3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7" name="Google Shape;737;p34"/>
              <p:cNvSpPr/>
              <p:nvPr/>
            </p:nvSpPr>
            <p:spPr>
              <a:xfrm>
                <a:off x="3036976" y="4598609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3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3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8" name="Google Shape;738;p34"/>
              <p:cNvSpPr/>
              <p:nvPr/>
            </p:nvSpPr>
            <p:spPr>
              <a:xfrm>
                <a:off x="3036976" y="4886806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3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3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9" name="Google Shape;739;p34"/>
              <p:cNvSpPr/>
              <p:nvPr/>
            </p:nvSpPr>
            <p:spPr>
              <a:xfrm>
                <a:off x="3036976" y="5175004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4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4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40" name="Google Shape;740;p34"/>
            <p:cNvGrpSpPr/>
            <p:nvPr/>
          </p:nvGrpSpPr>
          <p:grpSpPr>
            <a:xfrm>
              <a:off x="2790331" y="3445903"/>
              <a:ext cx="78606" cy="1807707"/>
              <a:chOff x="2790331" y="3445903"/>
              <a:chExt cx="78606" cy="1807707"/>
            </a:xfrm>
          </p:grpSpPr>
          <p:sp>
            <p:nvSpPr>
              <p:cNvPr id="741" name="Google Shape;741;p34"/>
              <p:cNvSpPr/>
              <p:nvPr/>
            </p:nvSpPr>
            <p:spPr>
              <a:xfrm>
                <a:off x="2790331" y="3445903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3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3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2" name="Google Shape;742;p34"/>
              <p:cNvSpPr/>
              <p:nvPr/>
            </p:nvSpPr>
            <p:spPr>
              <a:xfrm>
                <a:off x="2790331" y="3734100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3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3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3" name="Google Shape;743;p34"/>
              <p:cNvSpPr/>
              <p:nvPr/>
            </p:nvSpPr>
            <p:spPr>
              <a:xfrm>
                <a:off x="2790331" y="4022298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3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3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4" name="Google Shape;744;p34"/>
              <p:cNvSpPr/>
              <p:nvPr/>
            </p:nvSpPr>
            <p:spPr>
              <a:xfrm>
                <a:off x="2790331" y="4310412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3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3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5" name="Google Shape;745;p34"/>
              <p:cNvSpPr/>
              <p:nvPr/>
            </p:nvSpPr>
            <p:spPr>
              <a:xfrm>
                <a:off x="2790331" y="4598609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3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3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6" name="Google Shape;746;p34"/>
              <p:cNvSpPr/>
              <p:nvPr/>
            </p:nvSpPr>
            <p:spPr>
              <a:xfrm>
                <a:off x="2790331" y="4886806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3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3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7" name="Google Shape;747;p34"/>
              <p:cNvSpPr/>
              <p:nvPr/>
            </p:nvSpPr>
            <p:spPr>
              <a:xfrm>
                <a:off x="2790331" y="5175004"/>
                <a:ext cx="78606" cy="78606"/>
              </a:xfrm>
              <a:custGeom>
                <a:avLst/>
                <a:gdLst/>
                <a:ahLst/>
                <a:cxnLst/>
                <a:rect l="l" t="t" r="r" b="b"/>
                <a:pathLst>
                  <a:path w="78606" h="78606" extrusionOk="0">
                    <a:moveTo>
                      <a:pt x="39303" y="78607"/>
                    </a:moveTo>
                    <a:cubicBezTo>
                      <a:pt x="17570" y="78607"/>
                      <a:pt x="0" y="61037"/>
                      <a:pt x="0" y="39304"/>
                    </a:cubicBezTo>
                    <a:cubicBezTo>
                      <a:pt x="0" y="17570"/>
                      <a:pt x="17570" y="0"/>
                      <a:pt x="39303" y="0"/>
                    </a:cubicBezTo>
                    <a:cubicBezTo>
                      <a:pt x="61037" y="0"/>
                      <a:pt x="78607" y="17570"/>
                      <a:pt x="78607" y="39304"/>
                    </a:cubicBezTo>
                    <a:cubicBezTo>
                      <a:pt x="78607" y="61037"/>
                      <a:pt x="61037" y="78607"/>
                      <a:pt x="39303" y="78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6" name="Kép helye 5" descr="A képen szöveg, képernyőkép, Multimédiás szoftver, Grafikai szoftver látható&#10;&#10;Automatikusan generált leírás">
            <a:extLst>
              <a:ext uri="{FF2B5EF4-FFF2-40B4-BE49-F238E27FC236}">
                <a16:creationId xmlns:a16="http://schemas.microsoft.com/office/drawing/2014/main" id="{079C5D7F-A46E-91C7-E7ED-21FE666DEF22}"/>
              </a:ext>
            </a:extLst>
          </p:cNvPr>
          <p:cNvPicPr>
            <a:picLocks noGrp="1" noChangeAspect="1"/>
          </p:cNvPicPr>
          <p:nvPr>
            <p:ph type="pic" idx="3"/>
          </p:nvPr>
        </p:nvPicPr>
        <p:blipFill>
          <a:blip r:embed="rId3"/>
          <a:srcRect l="15648" r="1564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8987188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3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Textúrák</a:t>
            </a:r>
            <a:endParaRPr dirty="0"/>
          </a:p>
        </p:txBody>
      </p:sp>
      <p:pic>
        <p:nvPicPr>
          <p:cNvPr id="19" name="Kép 18">
            <a:extLst>
              <a:ext uri="{FF2B5EF4-FFF2-40B4-BE49-F238E27FC236}">
                <a16:creationId xmlns:a16="http://schemas.microsoft.com/office/drawing/2014/main" id="{F6095EAB-EA91-31FF-1A18-C86FFC5A52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00" y="1233053"/>
            <a:ext cx="456117" cy="1216313"/>
          </a:xfrm>
          <a:prstGeom prst="rect">
            <a:avLst/>
          </a:prstGeom>
        </p:spPr>
      </p:pic>
      <p:pic>
        <p:nvPicPr>
          <p:cNvPr id="21" name="Kép 20">
            <a:extLst>
              <a:ext uri="{FF2B5EF4-FFF2-40B4-BE49-F238E27FC236}">
                <a16:creationId xmlns:a16="http://schemas.microsoft.com/office/drawing/2014/main" id="{3EEF8FDC-DAEB-DA4D-2D3B-D31ACA14B9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3905" y="1233052"/>
            <a:ext cx="684177" cy="1216314"/>
          </a:xfrm>
          <a:prstGeom prst="rect">
            <a:avLst/>
          </a:prstGeom>
        </p:spPr>
      </p:pic>
      <p:pic>
        <p:nvPicPr>
          <p:cNvPr id="27" name="Kép 26">
            <a:extLst>
              <a:ext uri="{FF2B5EF4-FFF2-40B4-BE49-F238E27FC236}">
                <a16:creationId xmlns:a16="http://schemas.microsoft.com/office/drawing/2014/main" id="{253CEF74-A15A-B180-7B19-18734B2A2F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35870" y="1233052"/>
            <a:ext cx="609598" cy="1219196"/>
          </a:xfrm>
          <a:prstGeom prst="rect">
            <a:avLst/>
          </a:prstGeom>
        </p:spPr>
      </p:pic>
      <p:pic>
        <p:nvPicPr>
          <p:cNvPr id="31" name="Kép 30" descr="A képen képernyőkép látható&#10;&#10;Automatikusan generált leírás">
            <a:extLst>
              <a:ext uri="{FF2B5EF4-FFF2-40B4-BE49-F238E27FC236}">
                <a16:creationId xmlns:a16="http://schemas.microsoft.com/office/drawing/2014/main" id="{EEA86654-A463-45A6-9E7E-4F7DE52E1C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71808" y="1080654"/>
            <a:ext cx="917141" cy="1467425"/>
          </a:xfrm>
          <a:prstGeom prst="rect">
            <a:avLst/>
          </a:prstGeom>
        </p:spPr>
      </p:pic>
      <p:pic>
        <p:nvPicPr>
          <p:cNvPr id="33" name="Kép 32">
            <a:extLst>
              <a:ext uri="{FF2B5EF4-FFF2-40B4-BE49-F238E27FC236}">
                <a16:creationId xmlns:a16="http://schemas.microsoft.com/office/drawing/2014/main" id="{F9CD8507-D852-9F69-474B-995CE75CE5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98372" y="1991590"/>
            <a:ext cx="547255" cy="547255"/>
          </a:xfrm>
          <a:prstGeom prst="rect">
            <a:avLst/>
          </a:prstGeom>
        </p:spPr>
      </p:pic>
      <p:pic>
        <p:nvPicPr>
          <p:cNvPr id="35" name="Kép 34">
            <a:extLst>
              <a:ext uri="{FF2B5EF4-FFF2-40B4-BE49-F238E27FC236}">
                <a16:creationId xmlns:a16="http://schemas.microsoft.com/office/drawing/2014/main" id="{67F775AD-E45E-0A13-FA4D-EF25A49DD86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09577" y="1991590"/>
            <a:ext cx="547254" cy="547254"/>
          </a:xfrm>
          <a:prstGeom prst="rect">
            <a:avLst/>
          </a:prstGeom>
        </p:spPr>
      </p:pic>
      <p:pic>
        <p:nvPicPr>
          <p:cNvPr id="37" name="Kép 36">
            <a:extLst>
              <a:ext uri="{FF2B5EF4-FFF2-40B4-BE49-F238E27FC236}">
                <a16:creationId xmlns:a16="http://schemas.microsoft.com/office/drawing/2014/main" id="{DA36ACFC-5164-4E64-5EEA-BF0F9BD19E8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98372" y="1335763"/>
            <a:ext cx="547255" cy="547255"/>
          </a:xfrm>
          <a:prstGeom prst="rect">
            <a:avLst/>
          </a:prstGeom>
        </p:spPr>
      </p:pic>
      <p:pic>
        <p:nvPicPr>
          <p:cNvPr id="39" name="Kép 38" descr="A képen ablak, épület, homlokzat, ingatlan látható&#10;&#10;Automatikusan generált leírás">
            <a:extLst>
              <a:ext uri="{FF2B5EF4-FFF2-40B4-BE49-F238E27FC236}">
                <a16:creationId xmlns:a16="http://schemas.microsoft.com/office/drawing/2014/main" id="{26265CD2-8E8A-6639-DF07-B037661060B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78236" y="1145529"/>
            <a:ext cx="3027218" cy="1593273"/>
          </a:xfrm>
          <a:prstGeom prst="rect">
            <a:avLst/>
          </a:prstGeom>
        </p:spPr>
      </p:pic>
      <p:pic>
        <p:nvPicPr>
          <p:cNvPr id="41" name="Kép 40" descr="A képen képernyőkép, Téglalap, sor, tervezés látható&#10;&#10;Automatikusan generált leírás">
            <a:extLst>
              <a:ext uri="{FF2B5EF4-FFF2-40B4-BE49-F238E27FC236}">
                <a16:creationId xmlns:a16="http://schemas.microsoft.com/office/drawing/2014/main" id="{E843A7F0-7D19-902F-A872-19D2F0AF5C4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978235" y="2962229"/>
            <a:ext cx="3027219" cy="1593273"/>
          </a:xfrm>
          <a:prstGeom prst="rect">
            <a:avLst/>
          </a:prstGeom>
        </p:spPr>
      </p:pic>
      <p:pic>
        <p:nvPicPr>
          <p:cNvPr id="43" name="Kép 42" descr="A képen Téglalap, képernyőkép, tér, narancs látható&#10;&#10;Automatikusan generált leírás">
            <a:extLst>
              <a:ext uri="{FF2B5EF4-FFF2-40B4-BE49-F238E27FC236}">
                <a16:creationId xmlns:a16="http://schemas.microsoft.com/office/drawing/2014/main" id="{41129862-3CD3-CB81-B682-69B3C354849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22261" y="2962229"/>
            <a:ext cx="3027217" cy="1593272"/>
          </a:xfrm>
          <a:prstGeom prst="rect">
            <a:avLst/>
          </a:prstGeom>
        </p:spPr>
      </p:pic>
      <p:pic>
        <p:nvPicPr>
          <p:cNvPr id="45" name="Kép 44">
            <a:extLst>
              <a:ext uri="{FF2B5EF4-FFF2-40B4-BE49-F238E27FC236}">
                <a16:creationId xmlns:a16="http://schemas.microsoft.com/office/drawing/2014/main" id="{FD514E0E-6F4D-5CA0-718F-D63E5BF2B40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008665" y="1540414"/>
            <a:ext cx="548166" cy="34260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Design Inspiration Company Profile by Slidesgo">
  <a:themeElements>
    <a:clrScheme name="Simple Light">
      <a:dk1>
        <a:srgbClr val="FFFFFF"/>
      </a:dk1>
      <a:lt1>
        <a:srgbClr val="2D2D2D"/>
      </a:lt1>
      <a:dk2>
        <a:srgbClr val="D5CAB0"/>
      </a:dk2>
      <a:lt2>
        <a:srgbClr val="FFFFFF"/>
      </a:lt2>
      <a:accent1>
        <a:srgbClr val="AAA18A"/>
      </a:accent1>
      <a:accent2>
        <a:srgbClr val="CCCCCC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190</TotalTime>
  <Words>81</Words>
  <Application>Microsoft Office PowerPoint</Application>
  <PresentationFormat>Diavetítés a képernyőre (16:9 oldalarány)</PresentationFormat>
  <Paragraphs>36</Paragraphs>
  <Slides>23</Slides>
  <Notes>23</Notes>
  <HiddenSlides>0</HiddenSlides>
  <MMClips>8</MMClips>
  <ScaleCrop>false</ScaleCrop>
  <HeadingPairs>
    <vt:vector size="6" baseType="variant">
      <vt:variant>
        <vt:lpstr>Használt betűtípusok</vt:lpstr>
      </vt:variant>
      <vt:variant>
        <vt:i4>5</vt:i4>
      </vt:variant>
      <vt:variant>
        <vt:lpstr>Téma</vt:lpstr>
      </vt:variant>
      <vt:variant>
        <vt:i4>1</vt:i4>
      </vt:variant>
      <vt:variant>
        <vt:lpstr>Diacímek</vt:lpstr>
      </vt:variant>
      <vt:variant>
        <vt:i4>23</vt:i4>
      </vt:variant>
    </vt:vector>
  </HeadingPairs>
  <TitlesOfParts>
    <vt:vector size="29" baseType="lpstr">
      <vt:lpstr>Alice</vt:lpstr>
      <vt:lpstr>Arial</vt:lpstr>
      <vt:lpstr>Calibri</vt:lpstr>
      <vt:lpstr>Figtree</vt:lpstr>
      <vt:lpstr>Nunito Light</vt:lpstr>
      <vt:lpstr>Design Inspiration Company Profile by Slidesgo</vt:lpstr>
      <vt:lpstr>Gépész és Infós</vt:lpstr>
      <vt:lpstr>Miről fogunk beszélni?</vt:lpstr>
      <vt:lpstr>A játék menete</vt:lpstr>
      <vt:lpstr>Pályaválasztás</vt:lpstr>
      <vt:lpstr>Pálya kijátszása</vt:lpstr>
      <vt:lpstr>Pályák</vt:lpstr>
      <vt:lpstr>PowerPoint-bemutató</vt:lpstr>
      <vt:lpstr>Textúrák</vt:lpstr>
      <vt:lpstr>Textúrák</vt:lpstr>
      <vt:lpstr>Hogyan működik?</vt:lpstr>
      <vt:lpstr>Csempe módszer</vt:lpstr>
      <vt:lpstr>Csempe módszer</vt:lpstr>
      <vt:lpstr>Ellenség</vt:lpstr>
      <vt:lpstr>Ellenség</vt:lpstr>
      <vt:lpstr>Ellenség</vt:lpstr>
      <vt:lpstr>Gomb, kapcsoló, lift</vt:lpstr>
      <vt:lpstr>Gomb, kapcsoló, lift</vt:lpstr>
      <vt:lpstr>Menü</vt:lpstr>
      <vt:lpstr>Menü</vt:lpstr>
      <vt:lpstr>Stopper</vt:lpstr>
      <vt:lpstr>Stopper</vt:lpstr>
      <vt:lpstr>Statisztika</vt:lpstr>
      <vt:lpstr>Köszönjük a figyelmet!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Gépész és infós</dc:title>
  <cp:lastModifiedBy>Széphalmi Áron</cp:lastModifiedBy>
  <cp:revision>11</cp:revision>
  <dcterms:modified xsi:type="dcterms:W3CDTF">2024-04-11T09:49:10Z</dcterms:modified>
</cp:coreProperties>
</file>